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77" r:id="rId3"/>
    <p:sldId id="278" r:id="rId4"/>
    <p:sldId id="279" r:id="rId5"/>
    <p:sldId id="280" r:id="rId6"/>
    <p:sldId id="260" r:id="rId7"/>
    <p:sldId id="256" r:id="rId8"/>
    <p:sldId id="261" r:id="rId9"/>
    <p:sldId id="267" r:id="rId10"/>
    <p:sldId id="262" r:id="rId11"/>
    <p:sldId id="271" r:id="rId12"/>
    <p:sldId id="270" r:id="rId13"/>
    <p:sldId id="265" r:id="rId14"/>
    <p:sldId id="266" r:id="rId15"/>
    <p:sldId id="272" r:id="rId16"/>
    <p:sldId id="268" r:id="rId17"/>
    <p:sldId id="273" r:id="rId18"/>
    <p:sldId id="274" r:id="rId19"/>
    <p:sldId id="275" r:id="rId20"/>
    <p:sldId id="276" r:id="rId21"/>
    <p:sldId id="281" r:id="rId22"/>
    <p:sldId id="28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1A2E-82CE-4189-81D1-16792F96BF1C}" type="datetimeFigureOut">
              <a:rPr lang="en-US" smtClean="0"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53BB-C7AA-420A-AA87-21EDC6067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718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1A2E-82CE-4189-81D1-16792F96BF1C}" type="datetimeFigureOut">
              <a:rPr lang="en-US" smtClean="0"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53BB-C7AA-420A-AA87-21EDC6067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622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1A2E-82CE-4189-81D1-16792F96BF1C}" type="datetimeFigureOut">
              <a:rPr lang="en-US" smtClean="0"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53BB-C7AA-420A-AA87-21EDC6067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225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1A2E-82CE-4189-81D1-16792F96BF1C}" type="datetimeFigureOut">
              <a:rPr lang="en-US" smtClean="0"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53BB-C7AA-420A-AA87-21EDC6067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663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1A2E-82CE-4189-81D1-16792F96BF1C}" type="datetimeFigureOut">
              <a:rPr lang="en-US" smtClean="0"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53BB-C7AA-420A-AA87-21EDC6067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683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1A2E-82CE-4189-81D1-16792F96BF1C}" type="datetimeFigureOut">
              <a:rPr lang="en-US" smtClean="0"/>
              <a:t>4/14/2019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53BB-C7AA-420A-AA87-21EDC6067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968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1A2E-82CE-4189-81D1-16792F96BF1C}" type="datetimeFigureOut">
              <a:rPr lang="en-US" smtClean="0"/>
              <a:t>4/14/2019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53BB-C7AA-420A-AA87-21EDC6067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674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1A2E-82CE-4189-81D1-16792F96BF1C}" type="datetimeFigureOut">
              <a:rPr lang="en-US" smtClean="0"/>
              <a:t>4/14/2019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53BB-C7AA-420A-AA87-21EDC6067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759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1A2E-82CE-4189-81D1-16792F96BF1C}" type="datetimeFigureOut">
              <a:rPr lang="en-US" smtClean="0"/>
              <a:t>4/14/2019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53BB-C7AA-420A-AA87-21EDC6067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141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1A2E-82CE-4189-81D1-16792F96BF1C}" type="datetimeFigureOut">
              <a:rPr lang="en-US" smtClean="0"/>
              <a:t>4/14/2019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53BB-C7AA-420A-AA87-21EDC6067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202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1A2E-82CE-4189-81D1-16792F96BF1C}" type="datetimeFigureOut">
              <a:rPr lang="en-US" smtClean="0"/>
              <a:t>4/14/2019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53BB-C7AA-420A-AA87-21EDC6067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736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F1A2E-82CE-4189-81D1-16792F96BF1C}" type="datetimeFigureOut">
              <a:rPr lang="en-US" smtClean="0"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753BB-C7AA-420A-AA87-21EDC6067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784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C2626-800C-4475-A489-95FC068A48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F7B686-BEC7-45AA-93BC-A81531D7EF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853607-C35B-428C-B794-65C2EEE004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2706"/>
          <a:stretch/>
        </p:blipFill>
        <p:spPr>
          <a:xfrm>
            <a:off x="0" y="0"/>
            <a:ext cx="6096000" cy="68288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E73B7B1-0624-4309-828E-D35B8C153E1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4510" t="-599" r="11463" b="599"/>
          <a:stretch/>
        </p:blipFill>
        <p:spPr>
          <a:xfrm>
            <a:off x="5665305" y="-29172"/>
            <a:ext cx="652669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9687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450" y="2352675"/>
            <a:ext cx="5753100" cy="21526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62178" y="12801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3721950" y="3390457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7" name="Cube 6"/>
          <p:cNvSpPr/>
          <p:nvPr/>
        </p:nvSpPr>
        <p:spPr>
          <a:xfrm>
            <a:off x="3442298" y="2969219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4278" y="833137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=       6</a:t>
            </a:r>
            <a:endParaRPr lang="en-US" sz="2500" dirty="0"/>
          </a:p>
        </p:txBody>
      </p:sp>
      <p:sp>
        <p:nvSpPr>
          <p:cNvPr id="11" name="Oval 10"/>
          <p:cNvSpPr/>
          <p:nvPr/>
        </p:nvSpPr>
        <p:spPr>
          <a:xfrm>
            <a:off x="4184911" y="2974795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4191538" y="3274343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184912" y="3554912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8033340" y="3199507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8207822" y="3143169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8206014" y="3426500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8471293" y="3126340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8445502" y="3438798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8572111" y="3282569"/>
            <a:ext cx="126609" cy="116114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Cube 19"/>
          <p:cNvSpPr/>
          <p:nvPr/>
        </p:nvSpPr>
        <p:spPr>
          <a:xfrm>
            <a:off x="3309073" y="3308711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604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2.77556E-17 L -0.34532 -0.0928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66" y="-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450" y="2352675"/>
            <a:ext cx="5753100" cy="21526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62178" y="12801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3721950" y="3390457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7" name="Cube 6"/>
          <p:cNvSpPr/>
          <p:nvPr/>
        </p:nvSpPr>
        <p:spPr>
          <a:xfrm>
            <a:off x="3442298" y="2969219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184911" y="2974795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4191538" y="3274343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184912" y="3554912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8033340" y="3199507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8207822" y="3143169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8206014" y="3426500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8471293" y="3126340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8445502" y="3438798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8572111" y="3282569"/>
            <a:ext cx="126609" cy="1161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Cube 19"/>
          <p:cNvSpPr/>
          <p:nvPr/>
        </p:nvSpPr>
        <p:spPr>
          <a:xfrm>
            <a:off x="3309073" y="3308711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7138" y="179002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=       6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328629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12095" y="2357437"/>
            <a:ext cx="5886450" cy="21431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62178" y="12801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3642438" y="3801275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7" name="Cube 6"/>
          <p:cNvSpPr/>
          <p:nvPr/>
        </p:nvSpPr>
        <p:spPr>
          <a:xfrm>
            <a:off x="3362786" y="3380037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4278" y="833137"/>
            <a:ext cx="4051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</a:t>
            </a:r>
            <a:r>
              <a:rPr lang="el-GR" sz="3200" b="1" dirty="0">
                <a:solidFill>
                  <a:srgbClr val="FF0000"/>
                </a:solidFill>
              </a:rPr>
              <a:t>≠       5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105399" y="3358071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4112026" y="3605645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105400" y="3886214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8033340" y="2801941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8207822" y="2745603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8206014" y="3028934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8471293" y="2728774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8445502" y="3041232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8572111" y="2859998"/>
            <a:ext cx="126609" cy="1161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Cube 19"/>
          <p:cNvSpPr/>
          <p:nvPr/>
        </p:nvSpPr>
        <p:spPr>
          <a:xfrm>
            <a:off x="3229561" y="3719529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7138" y="179002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=       6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188991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33 -2.96296E-6 L 0.1112 0.1412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87" y="7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3.7037E-7 L 0.372 -0.0925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94" y="-4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12095" y="2357437"/>
            <a:ext cx="5886450" cy="21431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62178" y="12801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3642438" y="3801275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7" name="Cube 6"/>
          <p:cNvSpPr/>
          <p:nvPr/>
        </p:nvSpPr>
        <p:spPr>
          <a:xfrm>
            <a:off x="3362786" y="3380037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105399" y="3358071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4112026" y="3605645"/>
            <a:ext cx="126609" cy="1161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105400" y="3886214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8033340" y="2801941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8207822" y="2745603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8206014" y="3028934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8471293" y="2728774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8445502" y="3041232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9897329" y="3828157"/>
            <a:ext cx="126609" cy="116114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Cube 19"/>
          <p:cNvSpPr/>
          <p:nvPr/>
        </p:nvSpPr>
        <p:spPr>
          <a:xfrm>
            <a:off x="3229561" y="3719529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7138" y="179002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=       6</a:t>
            </a:r>
            <a:endParaRPr lang="en-US" sz="2500" dirty="0"/>
          </a:p>
        </p:txBody>
      </p:sp>
      <p:sp>
        <p:nvSpPr>
          <p:cNvPr id="26" name="TextBox 25"/>
          <p:cNvSpPr txBox="1"/>
          <p:nvPr/>
        </p:nvSpPr>
        <p:spPr>
          <a:xfrm>
            <a:off x="8903023" y="205506"/>
            <a:ext cx="4051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</a:t>
            </a:r>
            <a:r>
              <a:rPr lang="el-GR" sz="3200" b="1" dirty="0">
                <a:solidFill>
                  <a:srgbClr val="FF0000"/>
                </a:solidFill>
              </a:rPr>
              <a:t>≠       5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2792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450" y="2352675"/>
            <a:ext cx="5753100" cy="21526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62178" y="12801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3721950" y="3390457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7" name="Cube 6"/>
          <p:cNvSpPr/>
          <p:nvPr/>
        </p:nvSpPr>
        <p:spPr>
          <a:xfrm>
            <a:off x="3442298" y="2969219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4278" y="833137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2      =       5</a:t>
            </a:r>
            <a:endParaRPr lang="en-US" sz="2500" dirty="0"/>
          </a:p>
        </p:txBody>
      </p:sp>
      <p:sp>
        <p:nvSpPr>
          <p:cNvPr id="11" name="Oval 10"/>
          <p:cNvSpPr/>
          <p:nvPr/>
        </p:nvSpPr>
        <p:spPr>
          <a:xfrm>
            <a:off x="4184911" y="2974795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4072033" y="3274343"/>
            <a:ext cx="126609" cy="1161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184912" y="3554912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8033340" y="3199507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8207822" y="3143169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8206014" y="3426500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8471293" y="3126340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8445502" y="3438798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10414164" y="3298757"/>
            <a:ext cx="126609" cy="116114"/>
          </a:xfrm>
          <a:prstGeom prst="ellipse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Cube 19"/>
          <p:cNvSpPr/>
          <p:nvPr/>
        </p:nvSpPr>
        <p:spPr>
          <a:xfrm>
            <a:off x="3309073" y="3308711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7138" y="179002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=       6</a:t>
            </a:r>
            <a:endParaRPr lang="en-US" sz="2500" dirty="0"/>
          </a:p>
        </p:txBody>
      </p:sp>
      <p:sp>
        <p:nvSpPr>
          <p:cNvPr id="18" name="TextBox 17"/>
          <p:cNvSpPr txBox="1"/>
          <p:nvPr/>
        </p:nvSpPr>
        <p:spPr>
          <a:xfrm>
            <a:off x="8903023" y="205506"/>
            <a:ext cx="4051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</a:t>
            </a:r>
            <a:r>
              <a:rPr lang="el-GR" sz="3200" b="1" dirty="0">
                <a:solidFill>
                  <a:srgbClr val="FF0000"/>
                </a:solidFill>
              </a:rPr>
              <a:t>≠       5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167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0.01366 L -0.05989 -0.03657 C -0.07226 -0.04792 -0.09101 -0.05394 -0.11054 -0.05394 C -0.13294 -0.05394 -0.15078 -0.04792 -0.16315 -0.03657 L -0.22291 0.01366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46" y="-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450" y="2352675"/>
            <a:ext cx="5753100" cy="21526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62178" y="12801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3721950" y="3390457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7" name="Cube 6"/>
          <p:cNvSpPr/>
          <p:nvPr/>
        </p:nvSpPr>
        <p:spPr>
          <a:xfrm>
            <a:off x="3442298" y="2969219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4278" y="833137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2      =       5</a:t>
            </a:r>
            <a:endParaRPr lang="en-US" sz="2500" dirty="0"/>
          </a:p>
        </p:txBody>
      </p:sp>
      <p:sp>
        <p:nvSpPr>
          <p:cNvPr id="11" name="Oval 10"/>
          <p:cNvSpPr/>
          <p:nvPr/>
        </p:nvSpPr>
        <p:spPr>
          <a:xfrm>
            <a:off x="4184911" y="2974795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184912" y="3554912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8033340" y="3199507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8207822" y="3143169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8206014" y="3426500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8471293" y="3126340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8445502" y="3438798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10414164" y="3298757"/>
            <a:ext cx="126609" cy="116114"/>
          </a:xfrm>
          <a:prstGeom prst="ellipse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Cube 19"/>
          <p:cNvSpPr/>
          <p:nvPr/>
        </p:nvSpPr>
        <p:spPr>
          <a:xfrm>
            <a:off x="3309073" y="3308711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7138" y="179002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=       6</a:t>
            </a:r>
            <a:endParaRPr lang="en-US" sz="2500" dirty="0"/>
          </a:p>
        </p:txBody>
      </p:sp>
      <p:sp>
        <p:nvSpPr>
          <p:cNvPr id="18" name="Oval 17"/>
          <p:cNvSpPr/>
          <p:nvPr/>
        </p:nvSpPr>
        <p:spPr>
          <a:xfrm>
            <a:off x="1345302" y="3345652"/>
            <a:ext cx="126609" cy="116114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8903023" y="205506"/>
            <a:ext cx="4051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</a:t>
            </a:r>
            <a:r>
              <a:rPr lang="el-GR" sz="3200" b="1" dirty="0">
                <a:solidFill>
                  <a:srgbClr val="FF0000"/>
                </a:solidFill>
              </a:rPr>
              <a:t>≠       5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701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2.77556E-17 L -0.34102 -0.0111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57" y="-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450" y="2352675"/>
            <a:ext cx="5753100" cy="21526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62178" y="12801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3721950" y="3390457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7" name="Cube 6"/>
          <p:cNvSpPr/>
          <p:nvPr/>
        </p:nvSpPr>
        <p:spPr>
          <a:xfrm>
            <a:off x="3442298" y="2969219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4278" y="833137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1      =       4</a:t>
            </a:r>
            <a:endParaRPr lang="en-US" sz="2500" dirty="0"/>
          </a:p>
        </p:txBody>
      </p:sp>
      <p:sp>
        <p:nvSpPr>
          <p:cNvPr id="11" name="Oval 10"/>
          <p:cNvSpPr/>
          <p:nvPr/>
        </p:nvSpPr>
        <p:spPr>
          <a:xfrm>
            <a:off x="4184911" y="2974795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1345302" y="3345652"/>
            <a:ext cx="126609" cy="116114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184912" y="3554912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8033340" y="3199507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8207822" y="3143169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8206014" y="3426500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8471293" y="3126340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8445502" y="3438798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10414164" y="3298757"/>
            <a:ext cx="126609" cy="116114"/>
          </a:xfrm>
          <a:prstGeom prst="ellipse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Cube 19"/>
          <p:cNvSpPr/>
          <p:nvPr/>
        </p:nvSpPr>
        <p:spPr>
          <a:xfrm>
            <a:off x="3309073" y="3308711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7138" y="179002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=       6</a:t>
            </a:r>
            <a:endParaRPr lang="en-US" sz="2500" dirty="0"/>
          </a:p>
        </p:txBody>
      </p:sp>
      <p:sp>
        <p:nvSpPr>
          <p:cNvPr id="18" name="TextBox 17"/>
          <p:cNvSpPr txBox="1"/>
          <p:nvPr/>
        </p:nvSpPr>
        <p:spPr>
          <a:xfrm>
            <a:off x="187137" y="686480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2      =       5</a:t>
            </a:r>
            <a:endParaRPr lang="en-US" sz="2500" dirty="0"/>
          </a:p>
        </p:txBody>
      </p:sp>
      <p:sp>
        <p:nvSpPr>
          <p:cNvPr id="26" name="TextBox 25"/>
          <p:cNvSpPr txBox="1"/>
          <p:nvPr/>
        </p:nvSpPr>
        <p:spPr>
          <a:xfrm>
            <a:off x="8903023" y="205506"/>
            <a:ext cx="4051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</a:t>
            </a:r>
            <a:r>
              <a:rPr lang="el-GR" sz="3200" b="1" dirty="0">
                <a:solidFill>
                  <a:srgbClr val="FF0000"/>
                </a:solidFill>
              </a:rPr>
              <a:t>≠       5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069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2431 L -0.0625 -0.0338 C -0.07552 -0.04699 -0.09505 -0.05394 -0.11563 -0.05394 C -0.1388 -0.05394 -0.15755 -0.04699 -0.17058 -0.0338 L -0.23295 0.02431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54" y="-391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0.01921 L 0.05091 -0.04514 C 0.06146 -0.05093 0.07748 -0.05394 0.09414 -0.05394 C 0.11315 -0.05394 0.12852 -0.05093 0.13907 -0.04514 L 0.19011 -0.01921 " pathEditMode="relative" rAng="0" ptsTypes="AAAAA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05" y="-1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450" y="2352675"/>
            <a:ext cx="5753100" cy="21526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62178" y="12801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3721950" y="3390457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7" name="Cube 6"/>
          <p:cNvSpPr/>
          <p:nvPr/>
        </p:nvSpPr>
        <p:spPr>
          <a:xfrm>
            <a:off x="3442298" y="2969219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4278" y="833137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1      =       4</a:t>
            </a:r>
            <a:endParaRPr lang="en-US" sz="2500" dirty="0"/>
          </a:p>
        </p:txBody>
      </p:sp>
      <p:sp>
        <p:nvSpPr>
          <p:cNvPr id="11" name="Oval 10"/>
          <p:cNvSpPr/>
          <p:nvPr/>
        </p:nvSpPr>
        <p:spPr>
          <a:xfrm>
            <a:off x="1345302" y="3027055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1345302" y="3345652"/>
            <a:ext cx="126609" cy="116114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184912" y="3554912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10414164" y="2911162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8207822" y="3143169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8206014" y="3426500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8471293" y="3126340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8445502" y="3438798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10414164" y="3298757"/>
            <a:ext cx="126609" cy="116114"/>
          </a:xfrm>
          <a:prstGeom prst="ellipse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Cube 19"/>
          <p:cNvSpPr/>
          <p:nvPr/>
        </p:nvSpPr>
        <p:spPr>
          <a:xfrm>
            <a:off x="3309073" y="3308711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7138" y="179002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=       6</a:t>
            </a:r>
            <a:endParaRPr lang="en-US" sz="2500" dirty="0"/>
          </a:p>
        </p:txBody>
      </p:sp>
      <p:sp>
        <p:nvSpPr>
          <p:cNvPr id="18" name="TextBox 17"/>
          <p:cNvSpPr txBox="1"/>
          <p:nvPr/>
        </p:nvSpPr>
        <p:spPr>
          <a:xfrm>
            <a:off x="187137" y="686480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2      =       5</a:t>
            </a:r>
            <a:endParaRPr lang="en-US" sz="2500" dirty="0"/>
          </a:p>
        </p:txBody>
      </p:sp>
      <p:sp>
        <p:nvSpPr>
          <p:cNvPr id="26" name="TextBox 25"/>
          <p:cNvSpPr txBox="1"/>
          <p:nvPr/>
        </p:nvSpPr>
        <p:spPr>
          <a:xfrm>
            <a:off x="8903023" y="205506"/>
            <a:ext cx="4051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</a:t>
            </a:r>
            <a:r>
              <a:rPr lang="el-GR" sz="3200" b="1" dirty="0">
                <a:solidFill>
                  <a:srgbClr val="FF0000"/>
                </a:solidFill>
              </a:rPr>
              <a:t>≠       5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192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2.77556E-17 L -0.34102 0.04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57" y="2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450" y="2352675"/>
            <a:ext cx="5753100" cy="21526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62178" y="12801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3721950" y="3390457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7" name="Cube 6"/>
          <p:cNvSpPr/>
          <p:nvPr/>
        </p:nvSpPr>
        <p:spPr>
          <a:xfrm>
            <a:off x="3442298" y="2969219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4278" y="833137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            =       3</a:t>
            </a:r>
            <a:endParaRPr lang="en-US" sz="2500" dirty="0"/>
          </a:p>
        </p:txBody>
      </p:sp>
      <p:sp>
        <p:nvSpPr>
          <p:cNvPr id="12" name="Oval 11"/>
          <p:cNvSpPr/>
          <p:nvPr/>
        </p:nvSpPr>
        <p:spPr>
          <a:xfrm>
            <a:off x="1345302" y="3345652"/>
            <a:ext cx="126609" cy="116114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184912" y="3554912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8207822" y="3143169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8206014" y="3426500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8471293" y="3126340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8445502" y="3438798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10414164" y="3298757"/>
            <a:ext cx="126609" cy="116114"/>
          </a:xfrm>
          <a:prstGeom prst="ellipse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Cube 19"/>
          <p:cNvSpPr/>
          <p:nvPr/>
        </p:nvSpPr>
        <p:spPr>
          <a:xfrm>
            <a:off x="3309073" y="3308711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7138" y="179002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=       6</a:t>
            </a:r>
            <a:endParaRPr lang="en-US" sz="2500" dirty="0"/>
          </a:p>
        </p:txBody>
      </p:sp>
      <p:sp>
        <p:nvSpPr>
          <p:cNvPr id="18" name="TextBox 17"/>
          <p:cNvSpPr txBox="1"/>
          <p:nvPr/>
        </p:nvSpPr>
        <p:spPr>
          <a:xfrm>
            <a:off x="187137" y="686480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2      =       5</a:t>
            </a:r>
            <a:endParaRPr lang="en-US" sz="2500" dirty="0"/>
          </a:p>
        </p:txBody>
      </p:sp>
      <p:sp>
        <p:nvSpPr>
          <p:cNvPr id="26" name="TextBox 25"/>
          <p:cNvSpPr txBox="1"/>
          <p:nvPr/>
        </p:nvSpPr>
        <p:spPr>
          <a:xfrm>
            <a:off x="187136" y="1210842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1      =       4</a:t>
            </a:r>
            <a:endParaRPr lang="en-US" sz="2500" dirty="0"/>
          </a:p>
        </p:txBody>
      </p:sp>
      <p:sp>
        <p:nvSpPr>
          <p:cNvPr id="27" name="Oval 26"/>
          <p:cNvSpPr/>
          <p:nvPr/>
        </p:nvSpPr>
        <p:spPr>
          <a:xfrm>
            <a:off x="1345302" y="3027055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10414164" y="2911162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8903023" y="205506"/>
            <a:ext cx="4051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</a:t>
            </a:r>
            <a:r>
              <a:rPr lang="el-GR" sz="3200" b="1" dirty="0">
                <a:solidFill>
                  <a:srgbClr val="FF0000"/>
                </a:solidFill>
              </a:rPr>
              <a:t>≠       5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55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7 L -0.23815 0.0173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14" y="85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7037E-7 L 0.16458 -0.0057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29" y="-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2.77556E-17 L -0.34102 0.1148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57" y="5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 animBg="1"/>
      <p:bldP spid="2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49750" y="1172915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=       6</a:t>
            </a:r>
            <a:endParaRPr lang="en-US" sz="2500" dirty="0"/>
          </a:p>
        </p:txBody>
      </p:sp>
      <p:sp>
        <p:nvSpPr>
          <p:cNvPr id="5" name="TextBox 4"/>
          <p:cNvSpPr txBox="1"/>
          <p:nvPr/>
        </p:nvSpPr>
        <p:spPr>
          <a:xfrm>
            <a:off x="849749" y="2417705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2      =       5</a:t>
            </a:r>
            <a:endParaRPr lang="en-US" sz="2500" dirty="0"/>
          </a:p>
        </p:txBody>
      </p:sp>
      <p:sp>
        <p:nvSpPr>
          <p:cNvPr id="6" name="TextBox 5"/>
          <p:cNvSpPr txBox="1"/>
          <p:nvPr/>
        </p:nvSpPr>
        <p:spPr>
          <a:xfrm>
            <a:off x="849749" y="3662495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1      =       4</a:t>
            </a:r>
            <a:endParaRPr lang="en-US" sz="2500" dirty="0"/>
          </a:p>
        </p:txBody>
      </p:sp>
      <p:sp>
        <p:nvSpPr>
          <p:cNvPr id="7" name="TextBox 6"/>
          <p:cNvSpPr txBox="1"/>
          <p:nvPr/>
        </p:nvSpPr>
        <p:spPr>
          <a:xfrm>
            <a:off x="849748" y="4907285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            =       3</a:t>
            </a:r>
            <a:endParaRPr lang="en-US" sz="2500" dirty="0"/>
          </a:p>
        </p:txBody>
      </p:sp>
      <p:sp>
        <p:nvSpPr>
          <p:cNvPr id="9" name="Arrow: Curved Left 8"/>
          <p:cNvSpPr/>
          <p:nvPr/>
        </p:nvSpPr>
        <p:spPr>
          <a:xfrm>
            <a:off x="3823254" y="3781759"/>
            <a:ext cx="808382" cy="148331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Arrow: Curved Left 9"/>
          <p:cNvSpPr/>
          <p:nvPr/>
        </p:nvSpPr>
        <p:spPr>
          <a:xfrm>
            <a:off x="3717236" y="2569256"/>
            <a:ext cx="808382" cy="148331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Arrow: Curved Left 7"/>
          <p:cNvSpPr/>
          <p:nvPr/>
        </p:nvSpPr>
        <p:spPr>
          <a:xfrm>
            <a:off x="3644348" y="1411441"/>
            <a:ext cx="808382" cy="148331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09083" y="1929110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rgbClr val="FF0000"/>
                </a:solidFill>
              </a:rPr>
              <a:t>ΑΦΑΙΡΩ 1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3851" y="4338751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rgbClr val="FF0000"/>
                </a:solidFill>
              </a:rPr>
              <a:t>ΑΦΑΙΡΩ 1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09083" y="3093960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rgbClr val="FF0000"/>
                </a:solidFill>
              </a:rPr>
              <a:t>ΑΦΑΙΡΩ 1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57916" y="1172914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=       6</a:t>
            </a:r>
            <a:endParaRPr lang="en-US" sz="2500" dirty="0"/>
          </a:p>
        </p:txBody>
      </p:sp>
      <p:sp>
        <p:nvSpPr>
          <p:cNvPr id="15" name="TextBox 14"/>
          <p:cNvSpPr txBox="1"/>
          <p:nvPr/>
        </p:nvSpPr>
        <p:spPr>
          <a:xfrm>
            <a:off x="7357914" y="4907284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            =       3</a:t>
            </a:r>
            <a:endParaRPr lang="en-US" sz="2500" dirty="0"/>
          </a:p>
        </p:txBody>
      </p:sp>
      <p:sp>
        <p:nvSpPr>
          <p:cNvPr id="16" name="Arrow: Curved Left 15"/>
          <p:cNvSpPr/>
          <p:nvPr/>
        </p:nvSpPr>
        <p:spPr>
          <a:xfrm>
            <a:off x="9906000" y="1372117"/>
            <a:ext cx="1702904" cy="389295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074634" y="2874889"/>
            <a:ext cx="180850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000" b="1" dirty="0">
                <a:solidFill>
                  <a:srgbClr val="FF0000"/>
                </a:solidFill>
              </a:rPr>
              <a:t>ΑΦΑΙΡΩ 3</a:t>
            </a:r>
            <a:endParaRPr lang="en-US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21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 animBg="1"/>
      <p:bldP spid="10" grpId="0" animBg="1"/>
      <p:bldP spid="8" grpId="0" animBg="1"/>
      <p:bldP spid="11" grpId="0"/>
      <p:bldP spid="12" grpId="0"/>
      <p:bldP spid="13" grpId="0"/>
      <p:bldP spid="14" grpId="0"/>
      <p:bldP spid="15" grpId="0"/>
      <p:bldP spid="16" grpId="0" animBg="1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848" y="159016"/>
            <a:ext cx="9966448" cy="669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2576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76177" y="801853"/>
            <a:ext cx="405149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500" dirty="0"/>
              <a:t>3 Χ  +  3      =       6</a:t>
            </a:r>
            <a:endParaRPr lang="en-US"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4429185" y="2707423"/>
            <a:ext cx="405149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500" dirty="0"/>
              <a:t>3 Χ              =       3</a:t>
            </a:r>
            <a:endParaRPr lang="en-US" sz="3500" dirty="0"/>
          </a:p>
        </p:txBody>
      </p:sp>
      <p:sp>
        <p:nvSpPr>
          <p:cNvPr id="6" name="TextBox 5"/>
          <p:cNvSpPr txBox="1"/>
          <p:nvPr/>
        </p:nvSpPr>
        <p:spPr>
          <a:xfrm>
            <a:off x="5502612" y="1432795"/>
            <a:ext cx="60664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>
                <a:solidFill>
                  <a:srgbClr val="FF0000"/>
                </a:solidFill>
              </a:rPr>
              <a:t>- 3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65761" y="1445910"/>
            <a:ext cx="60664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>
                <a:solidFill>
                  <a:srgbClr val="FF0000"/>
                </a:solidFill>
              </a:rPr>
              <a:t>- 3</a:t>
            </a:r>
            <a:endParaRPr lang="en-US" sz="2500" b="1" dirty="0">
              <a:solidFill>
                <a:srgbClr val="FF0000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376177" y="2213113"/>
            <a:ext cx="36016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502612" y="801853"/>
            <a:ext cx="434362" cy="644057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588751" y="1371036"/>
            <a:ext cx="434362" cy="644057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225796" y="3249215"/>
            <a:ext cx="60664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>
                <a:solidFill>
                  <a:srgbClr val="FF0000"/>
                </a:solidFill>
              </a:rPr>
              <a:t>: 3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65761" y="3276675"/>
            <a:ext cx="60664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>
                <a:solidFill>
                  <a:srgbClr val="FF0000"/>
                </a:solidFill>
              </a:rPr>
              <a:t>: 3</a:t>
            </a:r>
            <a:endParaRPr lang="en-US" sz="2500" b="1" dirty="0">
              <a:solidFill>
                <a:srgbClr val="FF0000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382803" y="3929270"/>
            <a:ext cx="36016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429185" y="4204705"/>
            <a:ext cx="405149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500" dirty="0"/>
              <a:t>   Χ              =       1</a:t>
            </a:r>
            <a:endParaRPr lang="en-US" sz="3500" dirty="0"/>
          </a:p>
        </p:txBody>
      </p:sp>
      <p:sp>
        <p:nvSpPr>
          <p:cNvPr id="18" name="Flowchart: Punched Tape 17"/>
          <p:cNvSpPr/>
          <p:nvPr/>
        </p:nvSpPr>
        <p:spPr>
          <a:xfrm rot="5400000">
            <a:off x="4956854" y="1546725"/>
            <a:ext cx="1960238" cy="5420139"/>
          </a:xfrm>
          <a:prstGeom prst="flowChartPunchedTape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9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411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4" grpId="0"/>
      <p:bldP spid="15" grpId="0"/>
      <p:bldP spid="17" grpId="0"/>
      <p:bldP spid="1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2830" y="185773"/>
            <a:ext cx="7775404" cy="6672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3608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9933" y="315570"/>
            <a:ext cx="7800632" cy="2413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478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Από τί αποτελείται μια εξίσωση;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Ίσο</a:t>
            </a:r>
          </a:p>
          <a:p>
            <a:r>
              <a:rPr lang="el-GR" dirty="0"/>
              <a:t>Αριθμούς</a:t>
            </a:r>
          </a:p>
          <a:p>
            <a:r>
              <a:rPr lang="el-GR" dirty="0"/>
              <a:t>Πράξεις</a:t>
            </a:r>
          </a:p>
          <a:p>
            <a:r>
              <a:rPr lang="el-GR" dirty="0"/>
              <a:t>Μπορεί να έχει και άγνωστους όρους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532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9489"/>
            <a:ext cx="10515600" cy="4501661"/>
          </a:xfrm>
        </p:spPr>
        <p:txBody>
          <a:bodyPr>
            <a:normAutofit/>
          </a:bodyPr>
          <a:lstStyle/>
          <a:p>
            <a:r>
              <a:rPr lang="el-GR" dirty="0"/>
              <a:t>Να λυθεί η εξίσωση:</a:t>
            </a:r>
            <a:br>
              <a:rPr lang="el-GR" dirty="0"/>
            </a:br>
            <a:br>
              <a:rPr lang="el-GR" dirty="0"/>
            </a:br>
            <a:r>
              <a:rPr lang="el-GR" dirty="0"/>
              <a:t>32χ-4+5χ=4χ-7</a:t>
            </a:r>
            <a:br>
              <a:rPr lang="el-GR" dirty="0"/>
            </a:br>
            <a:br>
              <a:rPr lang="el-GR" dirty="0"/>
            </a:br>
            <a:br>
              <a:rPr lang="el-GR" dirty="0"/>
            </a:br>
            <a:br>
              <a:rPr lang="el-G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228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492" y="129752"/>
            <a:ext cx="10515600" cy="703385"/>
          </a:xfrm>
        </p:spPr>
        <p:txBody>
          <a:bodyPr>
            <a:normAutofit/>
          </a:bodyPr>
          <a:lstStyle/>
          <a:p>
            <a:r>
              <a:rPr lang="el-GR" dirty="0"/>
              <a:t>Να λυθεί η εξίσωση: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344278" y="833137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=       6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672774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450" y="2352675"/>
            <a:ext cx="5753100" cy="21526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344278" y="833137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=       6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566558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62178" y="12801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3900451" y="1291714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7" name="Cube 6"/>
          <p:cNvSpPr/>
          <p:nvPr/>
        </p:nvSpPr>
        <p:spPr>
          <a:xfrm>
            <a:off x="4397662" y="1268204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4278" y="833137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=       6</a:t>
            </a:r>
            <a:endParaRPr lang="en-US" sz="2500" dirty="0"/>
          </a:p>
        </p:txBody>
      </p:sp>
      <p:sp>
        <p:nvSpPr>
          <p:cNvPr id="11" name="Oval 10"/>
          <p:cNvSpPr/>
          <p:nvPr/>
        </p:nvSpPr>
        <p:spPr>
          <a:xfrm>
            <a:off x="5221065" y="1357296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5373465" y="1509696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525865" y="1662096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6485206" y="1425508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6637606" y="1577908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6790006" y="1730308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6942406" y="1882708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7094806" y="2035108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7247206" y="2187508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450" y="2352675"/>
            <a:ext cx="5753100" cy="2152650"/>
          </a:xfrm>
          <a:prstGeom prst="rect">
            <a:avLst/>
          </a:prstGeom>
        </p:spPr>
      </p:pic>
      <p:sp>
        <p:nvSpPr>
          <p:cNvPr id="9" name="Cube 8"/>
          <p:cNvSpPr/>
          <p:nvPr/>
        </p:nvSpPr>
        <p:spPr>
          <a:xfrm>
            <a:off x="4177369" y="1706862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98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-0.00348 L -0.06601 0.2034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20" y="10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12095" y="2357437"/>
            <a:ext cx="5886450" cy="21431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62178" y="12801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3900451" y="1291714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7" name="Cube 6"/>
          <p:cNvSpPr/>
          <p:nvPr/>
        </p:nvSpPr>
        <p:spPr>
          <a:xfrm>
            <a:off x="4397662" y="1268204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4278" y="833137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=       6</a:t>
            </a:r>
            <a:endParaRPr lang="en-US" sz="2500" dirty="0"/>
          </a:p>
        </p:txBody>
      </p:sp>
      <p:sp>
        <p:nvSpPr>
          <p:cNvPr id="11" name="Oval 10"/>
          <p:cNvSpPr/>
          <p:nvPr/>
        </p:nvSpPr>
        <p:spPr>
          <a:xfrm>
            <a:off x="5221065" y="1357296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5373465" y="1509696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525865" y="1662096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6485206" y="1425508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6637606" y="1577908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6790006" y="1730308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6942406" y="1882708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7094806" y="2035108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7247206" y="2187508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Cube 8"/>
          <p:cNvSpPr/>
          <p:nvPr/>
        </p:nvSpPr>
        <p:spPr>
          <a:xfrm>
            <a:off x="3546909" y="3648203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035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3.33333E-6 L -0.04531 0.3729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6" y="18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1.11111E-6 L -0.06562 0.3694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81" y="1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4.44444E-6 L -0.10976 0.2812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95" y="1405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2.22222E-6 L -0.09726 0.3377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70" y="16875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0 L -0.08606 0.2840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10" y="14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4.81481E-6 L 0.05807 0.1275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04" y="6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2.59259E-6 L 0.10156 0.083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78" y="4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3.7037E-6 L 0.12982 0.191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84" y="9583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4.07407E-6 L 0.11966 0.2291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77" y="11458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1.85185E-6 L 0.12656 0.1844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28" y="9213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3.7037E-7 L 0.09805 0.16134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96" y="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1" grpId="0" animBg="1"/>
      <p:bldP spid="12" grpId="0" animBg="1"/>
      <p:bldP spid="13" grpId="0" animBg="1"/>
      <p:bldP spid="14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450" y="2352675"/>
            <a:ext cx="5753100" cy="21526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62178" y="12801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3721950" y="3390457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7" name="Cube 6"/>
          <p:cNvSpPr/>
          <p:nvPr/>
        </p:nvSpPr>
        <p:spPr>
          <a:xfrm>
            <a:off x="3442298" y="2969219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4278" y="833137"/>
            <a:ext cx="4051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/>
              <a:t>3 Χ  +  3      =       6</a:t>
            </a:r>
            <a:endParaRPr lang="en-US" sz="2500" dirty="0"/>
          </a:p>
        </p:txBody>
      </p:sp>
      <p:sp>
        <p:nvSpPr>
          <p:cNvPr id="11" name="Oval 10"/>
          <p:cNvSpPr/>
          <p:nvPr/>
        </p:nvSpPr>
        <p:spPr>
          <a:xfrm>
            <a:off x="4184911" y="2974795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4191538" y="3274343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184912" y="3554912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8033340" y="3199507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8207822" y="3143169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8206014" y="3426500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8471293" y="3126340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8445502" y="3438798"/>
            <a:ext cx="126609" cy="116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8572111" y="3282569"/>
            <a:ext cx="126609" cy="116114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Cube 19"/>
          <p:cNvSpPr/>
          <p:nvPr/>
        </p:nvSpPr>
        <p:spPr>
          <a:xfrm>
            <a:off x="3309073" y="3308711"/>
            <a:ext cx="350083" cy="351692"/>
          </a:xfrm>
          <a:prstGeom prst="cub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0070C0"/>
                </a:solidFill>
              </a:rPr>
              <a:t>Χ</a:t>
            </a:r>
            <a:endParaRPr lang="en-US" sz="2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743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301</Words>
  <Application>Microsoft Office PowerPoint</Application>
  <PresentationFormat>Widescreen</PresentationFormat>
  <Paragraphs>90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Από τί αποτελείται μια εξίσωση;</vt:lpstr>
      <vt:lpstr>Να λυθεί η εξίσωση:  32χ-4+5χ=4χ-7    </vt:lpstr>
      <vt:lpstr>Να λυθεί η εξίσωση: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Antonis Ktoris</dc:creator>
  <cp:lastModifiedBy>Antonis Ktoris</cp:lastModifiedBy>
  <cp:revision>20</cp:revision>
  <dcterms:created xsi:type="dcterms:W3CDTF">2017-05-10T06:21:06Z</dcterms:created>
  <dcterms:modified xsi:type="dcterms:W3CDTF">2019-04-14T18:52:40Z</dcterms:modified>
</cp:coreProperties>
</file>