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69" r:id="rId4"/>
    <p:sldId id="267" r:id="rId5"/>
    <p:sldId id="271" r:id="rId6"/>
    <p:sldId id="273" r:id="rId7"/>
    <p:sldId id="274" r:id="rId8"/>
    <p:sldId id="275" r:id="rId9"/>
    <p:sldId id="276" r:id="rId10"/>
  </p:sldIdLst>
  <p:sldSz cx="12188825" cy="6858000"/>
  <p:notesSz cx="6889750" cy="100218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7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howGuides="1">
      <p:cViewPr varScale="1">
        <p:scale>
          <a:sx n="67" d="100"/>
          <a:sy n="67" d="100"/>
        </p:scale>
        <p:origin x="604" y="44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BDB7646E-8811-423A-9C42-2CBFADA00A96}" type="datetimeFigureOut">
              <a:rPr lang="en-US" smtClean="0"/>
              <a:t>3/18/2021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3/18/2021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80200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60397"/>
            <a:ext cx="5511800" cy="4509850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3/18/2021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3/18/2021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3/18/2021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3/18/2021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3/18/2021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3/18/2021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3/18/2021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3/18/2021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3/18/2021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3/18/2021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3/18/2021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C2C6F8EA-316C-41DE-B9A4-EDCC3A85ED9A}" type="datetimeFigureOut">
              <a:rPr lang="en-US" smtClean="0"/>
              <a:pPr/>
              <a:t>3/18/2021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8028" y="260648"/>
            <a:ext cx="8329031" cy="2680127"/>
          </a:xfrm>
        </p:spPr>
        <p:txBody>
          <a:bodyPr/>
          <a:lstStyle/>
          <a:p>
            <a:r>
              <a:rPr lang="el-GR" dirty="0">
                <a:solidFill>
                  <a:schemeClr val="tx2"/>
                </a:solidFill>
              </a:rPr>
              <a:t>Εξισώσεις Β΄ Βαθμού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7E4B95D-2D08-4414-8B11-50A88D26E9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B45A8B-1166-444A-B566-81D702002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658912"/>
          </a:xfrm>
        </p:spPr>
        <p:txBody>
          <a:bodyPr/>
          <a:lstStyle/>
          <a:p>
            <a:r>
              <a:rPr lang="el-GR" dirty="0"/>
              <a:t>Διερεύνηση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898F31F-A15A-4092-B1D6-6C4DA004F4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7988" y="836713"/>
            <a:ext cx="8101376" cy="5732941"/>
          </a:xfrm>
        </p:spPr>
      </p:pic>
    </p:spTree>
    <p:extLst>
      <p:ext uri="{BB962C8B-B14F-4D97-AF65-F5344CB8AC3E}">
        <p14:creationId xmlns:p14="http://schemas.microsoft.com/office/powerpoint/2010/main" val="5719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Table 40">
            <a:extLst>
              <a:ext uri="{FF2B5EF4-FFF2-40B4-BE49-F238E27FC236}">
                <a16:creationId xmlns:a16="http://schemas.microsoft.com/office/drawing/2014/main" id="{3404B7CF-0E2C-4263-A969-B65C8AE48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981128"/>
              </p:ext>
            </p:extLst>
          </p:nvPr>
        </p:nvGraphicFramePr>
        <p:xfrm>
          <a:off x="1550272" y="3203574"/>
          <a:ext cx="9584700" cy="33937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96175">
                  <a:extLst>
                    <a:ext uri="{9D8B030D-6E8A-4147-A177-3AD203B41FA5}">
                      <a16:colId xmlns:a16="http://schemas.microsoft.com/office/drawing/2014/main" val="3039867957"/>
                    </a:ext>
                  </a:extLst>
                </a:gridCol>
                <a:gridCol w="2396175">
                  <a:extLst>
                    <a:ext uri="{9D8B030D-6E8A-4147-A177-3AD203B41FA5}">
                      <a16:colId xmlns:a16="http://schemas.microsoft.com/office/drawing/2014/main" val="968141059"/>
                    </a:ext>
                  </a:extLst>
                </a:gridCol>
                <a:gridCol w="2396175">
                  <a:extLst>
                    <a:ext uri="{9D8B030D-6E8A-4147-A177-3AD203B41FA5}">
                      <a16:colId xmlns:a16="http://schemas.microsoft.com/office/drawing/2014/main" val="4179657520"/>
                    </a:ext>
                  </a:extLst>
                </a:gridCol>
                <a:gridCol w="2396175">
                  <a:extLst>
                    <a:ext uri="{9D8B030D-6E8A-4147-A177-3AD203B41FA5}">
                      <a16:colId xmlns:a16="http://schemas.microsoft.com/office/drawing/2014/main" val="4189122816"/>
                    </a:ext>
                  </a:extLst>
                </a:gridCol>
              </a:tblGrid>
              <a:tr h="4242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003859"/>
                  </a:ext>
                </a:extLst>
              </a:tr>
              <a:tr h="4242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6011586"/>
                  </a:ext>
                </a:extLst>
              </a:tr>
              <a:tr h="4242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57424"/>
                  </a:ext>
                </a:extLst>
              </a:tr>
              <a:tr h="4242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303301"/>
                  </a:ext>
                </a:extLst>
              </a:tr>
              <a:tr h="4242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762715"/>
                  </a:ext>
                </a:extLst>
              </a:tr>
              <a:tr h="4242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461592"/>
                  </a:ext>
                </a:extLst>
              </a:tr>
              <a:tr h="4242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87301"/>
                  </a:ext>
                </a:extLst>
              </a:tr>
              <a:tr h="4242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562516"/>
                  </a:ext>
                </a:extLst>
              </a:tr>
            </a:tbl>
          </a:graphicData>
        </a:graphic>
      </p:graphicFrame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713FB3F-6259-4CC6-8353-34B806BEE4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7384" y="620688"/>
            <a:ext cx="4814586" cy="604664"/>
          </a:xfrm>
        </p:spPr>
        <p:txBody>
          <a:bodyPr/>
          <a:lstStyle/>
          <a:p>
            <a:pPr marL="0" indent="0">
              <a:buNone/>
            </a:pPr>
            <a:r>
              <a:rPr lang="el-GR" sz="3500" b="1" dirty="0">
                <a:solidFill>
                  <a:schemeClr val="tx2"/>
                </a:solidFill>
              </a:rPr>
              <a:t>Εξίσωση Β΄ Βαθμού: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E34E3A-B36E-4D23-9111-3176BCF12564}"/>
              </a:ext>
            </a:extLst>
          </p:cNvPr>
          <p:cNvSpPr txBox="1"/>
          <p:nvPr/>
        </p:nvSpPr>
        <p:spPr>
          <a:xfrm flipH="1">
            <a:off x="4582244" y="1988840"/>
            <a:ext cx="20619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500" b="1" dirty="0">
                <a:solidFill>
                  <a:schemeClr val="tx2"/>
                </a:solidFill>
              </a:rPr>
              <a:t>Ένα άγνωστο </a:t>
            </a:r>
            <a:endParaRPr lang="en-GB" sz="2500" b="1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7260C8-8A95-41F8-B8D0-EA9130258593}"/>
              </a:ext>
            </a:extLst>
          </p:cNvPr>
          <p:cNvSpPr txBox="1"/>
          <p:nvPr/>
        </p:nvSpPr>
        <p:spPr>
          <a:xfrm flipH="1">
            <a:off x="7508283" y="1988840"/>
            <a:ext cx="405873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500" b="1" dirty="0">
                <a:solidFill>
                  <a:schemeClr val="tx2"/>
                </a:solidFill>
              </a:rPr>
              <a:t>Βαθμού 2</a:t>
            </a:r>
            <a:r>
              <a:rPr lang="el-GR" sz="2500" b="1" baseline="30000" dirty="0">
                <a:solidFill>
                  <a:schemeClr val="tx2"/>
                </a:solidFill>
              </a:rPr>
              <a:t>ου</a:t>
            </a:r>
            <a:r>
              <a:rPr lang="el-GR" sz="2500" b="1" dirty="0">
                <a:solidFill>
                  <a:schemeClr val="tx2"/>
                </a:solidFill>
              </a:rPr>
              <a:t> </a:t>
            </a:r>
            <a:endParaRPr lang="en-GB" sz="2500" b="1" dirty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C7D23A-8654-4F82-913B-3B113B493303}"/>
              </a:ext>
            </a:extLst>
          </p:cNvPr>
          <p:cNvCxnSpPr/>
          <p:nvPr/>
        </p:nvCxnSpPr>
        <p:spPr>
          <a:xfrm flipH="1">
            <a:off x="3142084" y="1225352"/>
            <a:ext cx="2376264" cy="7634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6B986F5-61AA-4E1F-8C31-32E2F3571333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5904677" y="1225352"/>
            <a:ext cx="2061943" cy="7634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1F4D170-CCB0-44F9-BD20-26F361376AD3}"/>
              </a:ext>
            </a:extLst>
          </p:cNvPr>
          <p:cNvSpPr txBox="1"/>
          <p:nvPr/>
        </p:nvSpPr>
        <p:spPr>
          <a:xfrm flipH="1">
            <a:off x="2268274" y="1986953"/>
            <a:ext cx="20619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500" b="1" dirty="0">
                <a:solidFill>
                  <a:schemeClr val="tx2"/>
                </a:solidFill>
              </a:rPr>
              <a:t>Εξίσωση</a:t>
            </a:r>
            <a:endParaRPr lang="en-GB" sz="2500" b="1" dirty="0">
              <a:solidFill>
                <a:schemeClr val="tx2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D056273-1CFD-4D17-8642-D54A27CF7C19}"/>
              </a:ext>
            </a:extLst>
          </p:cNvPr>
          <p:cNvCxnSpPr/>
          <p:nvPr/>
        </p:nvCxnSpPr>
        <p:spPr>
          <a:xfrm>
            <a:off x="5734372" y="1225352"/>
            <a:ext cx="0" cy="761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E1EB9ED-229D-4BDA-96FC-24820339E49C}"/>
              </a:ext>
            </a:extLst>
          </p:cNvPr>
          <p:cNvGrpSpPr/>
          <p:nvPr/>
        </p:nvGrpSpPr>
        <p:grpSpPr>
          <a:xfrm>
            <a:off x="1345313" y="2728408"/>
            <a:ext cx="10247996" cy="4373000"/>
            <a:chOff x="1345313" y="2728408"/>
            <a:chExt cx="10247996" cy="437300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4FD7ABC-B4C6-4135-9F6F-C19161D4BE32}"/>
                </a:ext>
              </a:extLst>
            </p:cNvPr>
            <p:cNvSpPr txBox="1"/>
            <p:nvPr/>
          </p:nvSpPr>
          <p:spPr>
            <a:xfrm>
              <a:off x="1345313" y="2728408"/>
              <a:ext cx="9118727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500" b="1" dirty="0">
                  <a:solidFill>
                    <a:schemeClr val="tx2"/>
                  </a:solidFill>
                </a:rPr>
                <a:t>Ποιες από τις ακόλουθες είναι εξισώσεις Β΄ Βαθμού;</a:t>
              </a:r>
              <a:endParaRPr lang="en-GB" sz="2500" b="1" dirty="0">
                <a:solidFill>
                  <a:schemeClr val="tx2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20AFDCE-D6DF-45F1-8125-8A8C7F0DB1AB}"/>
                </a:ext>
              </a:extLst>
            </p:cNvPr>
            <p:cNvSpPr txBox="1"/>
            <p:nvPr/>
          </p:nvSpPr>
          <p:spPr>
            <a:xfrm flipH="1">
              <a:off x="1459610" y="3608144"/>
              <a:ext cx="9118725" cy="349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800" b="1" dirty="0">
                  <a:solidFill>
                    <a:schemeClr val="tx2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χ+3=0</a:t>
              </a:r>
              <a:r>
                <a:rPr lang="el-GR" sz="2800" b="1" dirty="0">
                  <a:solidFill>
                    <a:schemeClr val="tx2"/>
                  </a:solidFill>
                </a:rPr>
                <a:t>		</a:t>
              </a:r>
            </a:p>
            <a:p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χ</a:t>
              </a:r>
              <a:r>
                <a:rPr lang="el-GR" sz="2800" b="1" baseline="30000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+6χ+5=0		</a:t>
              </a:r>
            </a:p>
            <a:p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7χ</a:t>
              </a:r>
              <a:r>
                <a:rPr lang="el-GR" sz="2800" b="1" baseline="30000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 </a:t>
              </a:r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-χ+2=0</a:t>
              </a:r>
            </a:p>
            <a:p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3χ</a:t>
              </a:r>
              <a:r>
                <a:rPr lang="el-GR" sz="2800" b="1" baseline="30000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+6χ=0		</a:t>
              </a:r>
            </a:p>
            <a:p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χ</a:t>
              </a:r>
              <a:r>
                <a:rPr lang="el-GR" sz="2800" b="1" baseline="30000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-1=0		</a:t>
              </a:r>
            </a:p>
            <a:p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4χ</a:t>
              </a:r>
              <a:r>
                <a:rPr lang="el-GR" sz="2800" b="1" baseline="30000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r>
                <a:rPr lang="el-GR" sz="2800" b="1" baseline="30000" dirty="0">
                  <a:solidFill>
                    <a:schemeClr val="tx2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-</a:t>
              </a:r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6χ</a:t>
              </a:r>
              <a:r>
                <a:rPr lang="el-GR" sz="2800" b="1" dirty="0">
                  <a:solidFill>
                    <a:schemeClr val="tx2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-3</a:t>
              </a:r>
              <a:endParaRPr lang="el-GR" sz="2800" b="1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r>
                <a:rPr lang="el-GR" sz="2800" b="1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3χψ-6χ+5=0</a:t>
              </a:r>
              <a:endParaRPr lang="en-GB" sz="28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endParaRPr lang="en-GB" sz="25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7A78FFB-78C2-4FA1-8753-B576F88B4DE8}"/>
                </a:ext>
              </a:extLst>
            </p:cNvPr>
            <p:cNvSpPr txBox="1"/>
            <p:nvPr/>
          </p:nvSpPr>
          <p:spPr>
            <a:xfrm flipH="1">
              <a:off x="6336725" y="3158861"/>
              <a:ext cx="2061942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500" b="1" u="sng" dirty="0">
                  <a:solidFill>
                    <a:schemeClr val="tx2"/>
                  </a:solidFill>
                </a:rPr>
                <a:t>Ένα άγνωστο </a:t>
              </a:r>
              <a:endParaRPr lang="en-GB" sz="25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2B39EE0-B30A-4139-BD6A-7BA793D5613A}"/>
                </a:ext>
              </a:extLst>
            </p:cNvPr>
            <p:cNvSpPr txBox="1"/>
            <p:nvPr/>
          </p:nvSpPr>
          <p:spPr>
            <a:xfrm flipH="1">
              <a:off x="8902724" y="3158861"/>
              <a:ext cx="269058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500" b="1" u="sng" dirty="0">
                  <a:solidFill>
                    <a:schemeClr val="tx2"/>
                  </a:solidFill>
                </a:rPr>
                <a:t>Βαθμού 2</a:t>
              </a:r>
              <a:r>
                <a:rPr lang="el-GR" sz="2500" b="1" u="sng" baseline="30000" dirty="0">
                  <a:solidFill>
                    <a:schemeClr val="tx2"/>
                  </a:solidFill>
                </a:rPr>
                <a:t>ου</a:t>
              </a:r>
              <a:r>
                <a:rPr lang="el-GR" sz="2500" b="1" u="sng" dirty="0">
                  <a:solidFill>
                    <a:schemeClr val="tx2"/>
                  </a:solidFill>
                </a:rPr>
                <a:t> </a:t>
              </a:r>
              <a:endParaRPr lang="en-GB" sz="2500" b="1" u="sng" dirty="0">
                <a:solidFill>
                  <a:schemeClr val="tx2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17265D0-3BE8-41D8-8873-67B4E476DAC9}"/>
                </a:ext>
              </a:extLst>
            </p:cNvPr>
            <p:cNvSpPr txBox="1"/>
            <p:nvPr/>
          </p:nvSpPr>
          <p:spPr>
            <a:xfrm flipH="1">
              <a:off x="4022755" y="3156974"/>
              <a:ext cx="2061942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500" b="1" u="sng" dirty="0">
                  <a:solidFill>
                    <a:schemeClr val="tx2"/>
                  </a:solidFill>
                </a:rPr>
                <a:t>Εξίσωση</a:t>
              </a:r>
              <a:endParaRPr lang="en-GB" sz="2500" b="1" u="sng" dirty="0">
                <a:solidFill>
                  <a:schemeClr val="tx2"/>
                </a:solidFill>
              </a:endParaRPr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034B4181-D345-401B-9969-9BED64515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85"/>
          <a:stretch/>
        </p:blipFill>
        <p:spPr>
          <a:xfrm>
            <a:off x="9262764" y="-27384"/>
            <a:ext cx="2631721" cy="3156974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9A717CF-9F36-4CE5-A0F0-24701F2CA799}"/>
              </a:ext>
            </a:extLst>
          </p:cNvPr>
          <p:cNvCxnSpPr>
            <a:cxnSpLocks/>
          </p:cNvCxnSpPr>
          <p:nvPr/>
        </p:nvCxnSpPr>
        <p:spPr>
          <a:xfrm>
            <a:off x="9478788" y="764704"/>
            <a:ext cx="98525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F7CBF2B-8D80-41F5-AC91-170A6960EF4F}"/>
              </a:ext>
            </a:extLst>
          </p:cNvPr>
          <p:cNvCxnSpPr>
            <a:cxnSpLocks/>
          </p:cNvCxnSpPr>
          <p:nvPr/>
        </p:nvCxnSpPr>
        <p:spPr>
          <a:xfrm>
            <a:off x="10238301" y="2464007"/>
            <a:ext cx="1328719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33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80D1110-2810-47FF-BC22-792798A4D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911" y="674479"/>
            <a:ext cx="4427709" cy="594114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640F058-EA79-460F-B131-78FD79C5D7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2894"/>
          <a:stretch/>
        </p:blipFill>
        <p:spPr>
          <a:xfrm>
            <a:off x="1308118" y="142184"/>
            <a:ext cx="10546072" cy="5541893"/>
          </a:xfrm>
          <a:prstGeom prst="rect">
            <a:avLst/>
          </a:prstGeom>
        </p:spPr>
      </p:pic>
      <p:pic>
        <p:nvPicPr>
          <p:cNvPr id="27" name="Picture 26" descr="Chart&#10;&#10;Description automatically generated">
            <a:extLst>
              <a:ext uri="{FF2B5EF4-FFF2-40B4-BE49-F238E27FC236}">
                <a16:creationId xmlns:a16="http://schemas.microsoft.com/office/drawing/2014/main" id="{C9D7C87B-5779-4129-A002-75AAC679E5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9910"/>
          <a:stretch/>
        </p:blipFill>
        <p:spPr>
          <a:xfrm>
            <a:off x="1362302" y="204491"/>
            <a:ext cx="9594406" cy="6508838"/>
          </a:xfrm>
          <a:prstGeom prst="rect">
            <a:avLst/>
          </a:prstGeom>
        </p:spPr>
      </p:pic>
      <p:pic>
        <p:nvPicPr>
          <p:cNvPr id="29" name="Picture 28" descr="Chart, scatter chart&#10;&#10;Description automatically generated">
            <a:extLst>
              <a:ext uri="{FF2B5EF4-FFF2-40B4-BE49-F238E27FC236}">
                <a16:creationId xmlns:a16="http://schemas.microsoft.com/office/drawing/2014/main" id="{97A6A326-15DD-4FD6-BA1C-DC31DA24D0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8151" y="766492"/>
            <a:ext cx="10386006" cy="5181977"/>
          </a:xfrm>
          <a:prstGeom prst="rect">
            <a:avLst/>
          </a:prstGeom>
        </p:spPr>
      </p:pic>
      <p:pic>
        <p:nvPicPr>
          <p:cNvPr id="31" name="Picture 30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99CF5EFD-5264-4E98-B89E-EA5FB59F9E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2117" y="151214"/>
            <a:ext cx="10018248" cy="565404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94C116C-F6F9-4907-AC6E-98EDD8BBAE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8098" y="147145"/>
            <a:ext cx="8800338" cy="586102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2660698F-19EC-4CC3-AD61-B8BFFC4297F9}"/>
              </a:ext>
            </a:extLst>
          </p:cNvPr>
          <p:cNvSpPr txBox="1"/>
          <p:nvPr/>
        </p:nvSpPr>
        <p:spPr>
          <a:xfrm>
            <a:off x="3375651" y="2013837"/>
            <a:ext cx="94985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0" b="1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αχ</a:t>
            </a:r>
            <a:r>
              <a:rPr lang="el-GR" sz="10000" b="1" baseline="300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l-GR" sz="10000" b="1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+βχ+γ</a:t>
            </a:r>
            <a:endParaRPr lang="en-GB" sz="10000" b="1" dirty="0">
              <a:solidFill>
                <a:srgbClr val="FF0000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C9A1C31-BEDE-46AE-A656-8BCED1C0C227}"/>
              </a:ext>
            </a:extLst>
          </p:cNvPr>
          <p:cNvSpPr txBox="1"/>
          <p:nvPr/>
        </p:nvSpPr>
        <p:spPr>
          <a:xfrm>
            <a:off x="5014937" y="4102542"/>
            <a:ext cx="64363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9600" b="1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α≠0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85D943EC-56C4-4A3A-A2E8-DC21B5AC6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948" y="836712"/>
            <a:ext cx="9086850" cy="33337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5206D2C-6C9C-472E-85A7-9F2E300261AA}"/>
              </a:ext>
            </a:extLst>
          </p:cNvPr>
          <p:cNvSpPr txBox="1"/>
          <p:nvPr/>
        </p:nvSpPr>
        <p:spPr>
          <a:xfrm flipH="1">
            <a:off x="5420051" y="1052736"/>
            <a:ext cx="3050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</a:t>
            </a:r>
            <a:r>
              <a:rPr lang="el-GR" sz="4000" b="1" baseline="30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-7</a:t>
            </a:r>
            <a:r>
              <a:rPr lang="el-GR" sz="4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</a:t>
            </a:r>
            <a:r>
              <a:rPr lang="en-US" sz="4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+12</a:t>
            </a:r>
            <a:endParaRPr lang="en-GB" sz="4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72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85D943EC-56C4-4A3A-A2E8-DC21B5AC6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948" y="836712"/>
            <a:ext cx="9086850" cy="33337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5206D2C-6C9C-472E-85A7-9F2E300261AA}"/>
              </a:ext>
            </a:extLst>
          </p:cNvPr>
          <p:cNvSpPr txBox="1"/>
          <p:nvPr/>
        </p:nvSpPr>
        <p:spPr>
          <a:xfrm flipH="1">
            <a:off x="5420051" y="1052736"/>
            <a:ext cx="3050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</a:t>
            </a:r>
            <a:r>
              <a:rPr lang="el-GR" sz="4000" b="1" baseline="30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-7</a:t>
            </a:r>
            <a:r>
              <a:rPr lang="el-GR" sz="4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</a:t>
            </a:r>
            <a:r>
              <a:rPr lang="en-US" sz="4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+12</a:t>
            </a:r>
            <a:endParaRPr lang="en-GB" sz="4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92B6773-8997-437D-B0E2-715FA731D05E}"/>
              </a:ext>
            </a:extLst>
          </p:cNvPr>
          <p:cNvCxnSpPr/>
          <p:nvPr/>
        </p:nvCxnSpPr>
        <p:spPr>
          <a:xfrm flipV="1">
            <a:off x="4582244" y="1760622"/>
            <a:ext cx="0" cy="94829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6714526-E92A-40F0-B58D-82BF19D80862}"/>
              </a:ext>
            </a:extLst>
          </p:cNvPr>
          <p:cNvSpPr txBox="1"/>
          <p:nvPr/>
        </p:nvSpPr>
        <p:spPr>
          <a:xfrm flipH="1">
            <a:off x="4366220" y="2885693"/>
            <a:ext cx="30506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rgbClr val="FF0000"/>
                </a:solidFill>
              </a:rPr>
              <a:t>6 m</a:t>
            </a:r>
            <a:endParaRPr lang="en-GB" sz="2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15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15206D2C-6C9C-472E-85A7-9F2E300261AA}"/>
              </a:ext>
            </a:extLst>
          </p:cNvPr>
          <p:cNvSpPr txBox="1"/>
          <p:nvPr/>
        </p:nvSpPr>
        <p:spPr>
          <a:xfrm flipH="1">
            <a:off x="5420051" y="1052736"/>
            <a:ext cx="3050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</a:t>
            </a:r>
            <a:r>
              <a:rPr lang="el-GR" sz="4000" b="1" baseline="30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-7</a:t>
            </a:r>
            <a:r>
              <a:rPr lang="el-GR" sz="4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</a:t>
            </a:r>
            <a:r>
              <a:rPr lang="en-US" sz="4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+12=6</a:t>
            </a:r>
            <a:endParaRPr lang="en-GB" sz="4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62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9025AC-6DF3-43DD-AB82-B3FAD96872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836"/>
          <a:stretch/>
        </p:blipFill>
        <p:spPr>
          <a:xfrm>
            <a:off x="1701924" y="188640"/>
            <a:ext cx="9848850" cy="92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8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877E313-B8D3-453B-AD7A-3AEDDCCE61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582"/>
          <a:stretch/>
        </p:blipFill>
        <p:spPr>
          <a:xfrm>
            <a:off x="1485900" y="260648"/>
            <a:ext cx="9848850" cy="71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75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Math education presentation with Pi  (widescreen)</Template>
  <TotalTime>209</TotalTime>
  <Words>82</Words>
  <Application>Microsoft Office PowerPoint</Application>
  <PresentationFormat>Custom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Euphemia</vt:lpstr>
      <vt:lpstr>Math 16x9</vt:lpstr>
      <vt:lpstr>Εξισώσεις Β΄ Βαθμού</vt:lpstr>
      <vt:lpstr>Διερεύνηση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Εξισώσεις Β΄ Βαθμού</dc:title>
  <dc:creator>Antonis Ktoris</dc:creator>
  <cp:lastModifiedBy>Αντώνης Κτωρής</cp:lastModifiedBy>
  <cp:revision>5</cp:revision>
  <cp:lastPrinted>2020-11-04T21:21:09Z</cp:lastPrinted>
  <dcterms:created xsi:type="dcterms:W3CDTF">2020-11-04T17:52:06Z</dcterms:created>
  <dcterms:modified xsi:type="dcterms:W3CDTF">2021-03-18T11:24:01Z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