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7" r:id="rId2"/>
    <p:sldId id="259" r:id="rId3"/>
    <p:sldId id="260" r:id="rId4"/>
    <p:sldId id="261" r:id="rId5"/>
    <p:sldId id="263" r:id="rId6"/>
    <p:sldId id="262" r:id="rId7"/>
    <p:sldId id="264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is Ktoris" initials="AK" lastIdx="0" clrIdx="0">
    <p:extLst>
      <p:ext uri="{19B8F6BF-5375-455C-9EA6-DF929625EA0E}">
        <p15:presenceInfo xmlns:p15="http://schemas.microsoft.com/office/powerpoint/2012/main" userId="09263afb63bc34e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3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2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D5AAF-1F73-492E-9FEE-2FC1E07164C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A094C-2B48-4E09-97D8-40D4A4DEC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9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7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30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3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0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0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6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6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83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8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4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1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5D7E6-9F6B-439C-AFA4-CC19732BDEF0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F437A-68F7-479F-A2E6-5EA45761D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0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Right 2"/>
          <p:cNvSpPr/>
          <p:nvPr/>
        </p:nvSpPr>
        <p:spPr>
          <a:xfrm>
            <a:off x="1987823" y="4447466"/>
            <a:ext cx="4439478" cy="61486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6722"/>
          <a:stretch/>
        </p:blipFill>
        <p:spPr>
          <a:xfrm>
            <a:off x="677228" y="2133600"/>
            <a:ext cx="10426202" cy="2313866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6296296" y="2351313"/>
            <a:ext cx="4206240" cy="640080"/>
          </a:xfrm>
          <a:custGeom>
            <a:avLst/>
            <a:gdLst>
              <a:gd name="connsiteX0" fmla="*/ 0 w 4055285"/>
              <a:gd name="connsiteY0" fmla="*/ 418012 h 535577"/>
              <a:gd name="connsiteX1" fmla="*/ 65314 w 4055285"/>
              <a:gd name="connsiteY1" fmla="*/ 235132 h 535577"/>
              <a:gd name="connsiteX2" fmla="*/ 143692 w 4055285"/>
              <a:gd name="connsiteY2" fmla="*/ 209006 h 535577"/>
              <a:gd name="connsiteX3" fmla="*/ 182880 w 4055285"/>
              <a:gd name="connsiteY3" fmla="*/ 195943 h 535577"/>
              <a:gd name="connsiteX4" fmla="*/ 326572 w 4055285"/>
              <a:gd name="connsiteY4" fmla="*/ 209006 h 535577"/>
              <a:gd name="connsiteX5" fmla="*/ 365760 w 4055285"/>
              <a:gd name="connsiteY5" fmla="*/ 235132 h 535577"/>
              <a:gd name="connsiteX6" fmla="*/ 404949 w 4055285"/>
              <a:gd name="connsiteY6" fmla="*/ 378823 h 535577"/>
              <a:gd name="connsiteX7" fmla="*/ 365760 w 4055285"/>
              <a:gd name="connsiteY7" fmla="*/ 522515 h 535577"/>
              <a:gd name="connsiteX8" fmla="*/ 326572 w 4055285"/>
              <a:gd name="connsiteY8" fmla="*/ 535577 h 535577"/>
              <a:gd name="connsiteX9" fmla="*/ 261257 w 4055285"/>
              <a:gd name="connsiteY9" fmla="*/ 522515 h 535577"/>
              <a:gd name="connsiteX10" fmla="*/ 235132 w 4055285"/>
              <a:gd name="connsiteY10" fmla="*/ 483326 h 535577"/>
              <a:gd name="connsiteX11" fmla="*/ 248194 w 4055285"/>
              <a:gd name="connsiteY11" fmla="*/ 326572 h 535577"/>
              <a:gd name="connsiteX12" fmla="*/ 261257 w 4055285"/>
              <a:gd name="connsiteY12" fmla="*/ 287383 h 535577"/>
              <a:gd name="connsiteX13" fmla="*/ 339634 w 4055285"/>
              <a:gd name="connsiteY13" fmla="*/ 222069 h 535577"/>
              <a:gd name="connsiteX14" fmla="*/ 509452 w 4055285"/>
              <a:gd name="connsiteY14" fmla="*/ 195943 h 535577"/>
              <a:gd name="connsiteX15" fmla="*/ 666206 w 4055285"/>
              <a:gd name="connsiteY15" fmla="*/ 248195 h 535577"/>
              <a:gd name="connsiteX16" fmla="*/ 692332 w 4055285"/>
              <a:gd name="connsiteY16" fmla="*/ 287383 h 535577"/>
              <a:gd name="connsiteX17" fmla="*/ 705394 w 4055285"/>
              <a:gd name="connsiteY17" fmla="*/ 496389 h 535577"/>
              <a:gd name="connsiteX18" fmla="*/ 574766 w 4055285"/>
              <a:gd name="connsiteY18" fmla="*/ 483326 h 535577"/>
              <a:gd name="connsiteX19" fmla="*/ 548640 w 4055285"/>
              <a:gd name="connsiteY19" fmla="*/ 404949 h 535577"/>
              <a:gd name="connsiteX20" fmla="*/ 561703 w 4055285"/>
              <a:gd name="connsiteY20" fmla="*/ 287383 h 535577"/>
              <a:gd name="connsiteX21" fmla="*/ 600892 w 4055285"/>
              <a:gd name="connsiteY21" fmla="*/ 209006 h 535577"/>
              <a:gd name="connsiteX22" fmla="*/ 679269 w 4055285"/>
              <a:gd name="connsiteY22" fmla="*/ 169817 h 535577"/>
              <a:gd name="connsiteX23" fmla="*/ 731520 w 4055285"/>
              <a:gd name="connsiteY23" fmla="*/ 143692 h 535577"/>
              <a:gd name="connsiteX24" fmla="*/ 1097280 w 4055285"/>
              <a:gd name="connsiteY24" fmla="*/ 169817 h 535577"/>
              <a:gd name="connsiteX25" fmla="*/ 1123406 w 4055285"/>
              <a:gd name="connsiteY25" fmla="*/ 209006 h 535577"/>
              <a:gd name="connsiteX26" fmla="*/ 1136469 w 4055285"/>
              <a:gd name="connsiteY26" fmla="*/ 326572 h 535577"/>
              <a:gd name="connsiteX27" fmla="*/ 1123406 w 4055285"/>
              <a:gd name="connsiteY27" fmla="*/ 522515 h 535577"/>
              <a:gd name="connsiteX28" fmla="*/ 1031966 w 4055285"/>
              <a:gd name="connsiteY28" fmla="*/ 509452 h 535577"/>
              <a:gd name="connsiteX29" fmla="*/ 927463 w 4055285"/>
              <a:gd name="connsiteY29" fmla="*/ 483326 h 535577"/>
              <a:gd name="connsiteX30" fmla="*/ 940526 w 4055285"/>
              <a:gd name="connsiteY30" fmla="*/ 326572 h 535577"/>
              <a:gd name="connsiteX31" fmla="*/ 1005840 w 4055285"/>
              <a:gd name="connsiteY31" fmla="*/ 274320 h 535577"/>
              <a:gd name="connsiteX32" fmla="*/ 1058092 w 4055285"/>
              <a:gd name="connsiteY32" fmla="*/ 248195 h 535577"/>
              <a:gd name="connsiteX33" fmla="*/ 1136469 w 4055285"/>
              <a:gd name="connsiteY33" fmla="*/ 222069 h 535577"/>
              <a:gd name="connsiteX34" fmla="*/ 1175657 w 4055285"/>
              <a:gd name="connsiteY34" fmla="*/ 209006 h 535577"/>
              <a:gd name="connsiteX35" fmla="*/ 1267097 w 4055285"/>
              <a:gd name="connsiteY35" fmla="*/ 182880 h 535577"/>
              <a:gd name="connsiteX36" fmla="*/ 1358537 w 4055285"/>
              <a:gd name="connsiteY36" fmla="*/ 195943 h 535577"/>
              <a:gd name="connsiteX37" fmla="*/ 1436914 w 4055285"/>
              <a:gd name="connsiteY37" fmla="*/ 261257 h 535577"/>
              <a:gd name="connsiteX38" fmla="*/ 1449977 w 4055285"/>
              <a:gd name="connsiteY38" fmla="*/ 300446 h 535577"/>
              <a:gd name="connsiteX39" fmla="*/ 1463040 w 4055285"/>
              <a:gd name="connsiteY39" fmla="*/ 457200 h 535577"/>
              <a:gd name="connsiteX40" fmla="*/ 1423852 w 4055285"/>
              <a:gd name="connsiteY40" fmla="*/ 470263 h 535577"/>
              <a:gd name="connsiteX41" fmla="*/ 1345474 w 4055285"/>
              <a:gd name="connsiteY41" fmla="*/ 457200 h 535577"/>
              <a:gd name="connsiteX42" fmla="*/ 1319349 w 4055285"/>
              <a:gd name="connsiteY42" fmla="*/ 378823 h 535577"/>
              <a:gd name="connsiteX43" fmla="*/ 1332412 w 4055285"/>
              <a:gd name="connsiteY43" fmla="*/ 248195 h 535577"/>
              <a:gd name="connsiteX44" fmla="*/ 1371600 w 4055285"/>
              <a:gd name="connsiteY44" fmla="*/ 222069 h 535577"/>
              <a:gd name="connsiteX45" fmla="*/ 1423852 w 4055285"/>
              <a:gd name="connsiteY45" fmla="*/ 182880 h 535577"/>
              <a:gd name="connsiteX46" fmla="*/ 1502229 w 4055285"/>
              <a:gd name="connsiteY46" fmla="*/ 156755 h 535577"/>
              <a:gd name="connsiteX47" fmla="*/ 1750423 w 4055285"/>
              <a:gd name="connsiteY47" fmla="*/ 169817 h 535577"/>
              <a:gd name="connsiteX48" fmla="*/ 1789612 w 4055285"/>
              <a:gd name="connsiteY48" fmla="*/ 182880 h 535577"/>
              <a:gd name="connsiteX49" fmla="*/ 1828800 w 4055285"/>
              <a:gd name="connsiteY49" fmla="*/ 222069 h 535577"/>
              <a:gd name="connsiteX50" fmla="*/ 1854926 w 4055285"/>
              <a:gd name="connsiteY50" fmla="*/ 261257 h 535577"/>
              <a:gd name="connsiteX51" fmla="*/ 1854926 w 4055285"/>
              <a:gd name="connsiteY51" fmla="*/ 418012 h 535577"/>
              <a:gd name="connsiteX52" fmla="*/ 1776549 w 4055285"/>
              <a:gd name="connsiteY52" fmla="*/ 457200 h 535577"/>
              <a:gd name="connsiteX53" fmla="*/ 1698172 w 4055285"/>
              <a:gd name="connsiteY53" fmla="*/ 444137 h 535577"/>
              <a:gd name="connsiteX54" fmla="*/ 1672046 w 4055285"/>
              <a:gd name="connsiteY54" fmla="*/ 365760 h 535577"/>
              <a:gd name="connsiteX55" fmla="*/ 1685109 w 4055285"/>
              <a:gd name="connsiteY55" fmla="*/ 248195 h 535577"/>
              <a:gd name="connsiteX56" fmla="*/ 1724297 w 4055285"/>
              <a:gd name="connsiteY56" fmla="*/ 209006 h 535577"/>
              <a:gd name="connsiteX57" fmla="*/ 1802674 w 4055285"/>
              <a:gd name="connsiteY57" fmla="*/ 182880 h 535577"/>
              <a:gd name="connsiteX58" fmla="*/ 1854926 w 4055285"/>
              <a:gd name="connsiteY58" fmla="*/ 156755 h 535577"/>
              <a:gd name="connsiteX59" fmla="*/ 1894114 w 4055285"/>
              <a:gd name="connsiteY59" fmla="*/ 143692 h 535577"/>
              <a:gd name="connsiteX60" fmla="*/ 1998617 w 4055285"/>
              <a:gd name="connsiteY60" fmla="*/ 117566 h 535577"/>
              <a:gd name="connsiteX61" fmla="*/ 2155372 w 4055285"/>
              <a:gd name="connsiteY61" fmla="*/ 130629 h 535577"/>
              <a:gd name="connsiteX62" fmla="*/ 2207623 w 4055285"/>
              <a:gd name="connsiteY62" fmla="*/ 209006 h 535577"/>
              <a:gd name="connsiteX63" fmla="*/ 2233749 w 4055285"/>
              <a:gd name="connsiteY63" fmla="*/ 248195 h 535577"/>
              <a:gd name="connsiteX64" fmla="*/ 2220686 w 4055285"/>
              <a:gd name="connsiteY64" fmla="*/ 378823 h 535577"/>
              <a:gd name="connsiteX65" fmla="*/ 2207623 w 4055285"/>
              <a:gd name="connsiteY65" fmla="*/ 431075 h 535577"/>
              <a:gd name="connsiteX66" fmla="*/ 2090057 w 4055285"/>
              <a:gd name="connsiteY66" fmla="*/ 418012 h 535577"/>
              <a:gd name="connsiteX67" fmla="*/ 2050869 w 4055285"/>
              <a:gd name="connsiteY67" fmla="*/ 391886 h 535577"/>
              <a:gd name="connsiteX68" fmla="*/ 2037806 w 4055285"/>
              <a:gd name="connsiteY68" fmla="*/ 235132 h 535577"/>
              <a:gd name="connsiteX69" fmla="*/ 2076994 w 4055285"/>
              <a:gd name="connsiteY69" fmla="*/ 195943 h 535577"/>
              <a:gd name="connsiteX70" fmla="*/ 2155372 w 4055285"/>
              <a:gd name="connsiteY70" fmla="*/ 143692 h 535577"/>
              <a:gd name="connsiteX71" fmla="*/ 2233749 w 4055285"/>
              <a:gd name="connsiteY71" fmla="*/ 117566 h 535577"/>
              <a:gd name="connsiteX72" fmla="*/ 2272937 w 4055285"/>
              <a:gd name="connsiteY72" fmla="*/ 104503 h 535577"/>
              <a:gd name="connsiteX73" fmla="*/ 2312126 w 4055285"/>
              <a:gd name="connsiteY73" fmla="*/ 78377 h 535577"/>
              <a:gd name="connsiteX74" fmla="*/ 2455817 w 4055285"/>
              <a:gd name="connsiteY74" fmla="*/ 91440 h 535577"/>
              <a:gd name="connsiteX75" fmla="*/ 2481943 w 4055285"/>
              <a:gd name="connsiteY75" fmla="*/ 169817 h 535577"/>
              <a:gd name="connsiteX76" fmla="*/ 2560320 w 4055285"/>
              <a:gd name="connsiteY76" fmla="*/ 182880 h 535577"/>
              <a:gd name="connsiteX77" fmla="*/ 2599509 w 4055285"/>
              <a:gd name="connsiteY77" fmla="*/ 222069 h 535577"/>
              <a:gd name="connsiteX78" fmla="*/ 2560320 w 4055285"/>
              <a:gd name="connsiteY78" fmla="*/ 470263 h 535577"/>
              <a:gd name="connsiteX79" fmla="*/ 2429692 w 4055285"/>
              <a:gd name="connsiteY79" fmla="*/ 457200 h 535577"/>
              <a:gd name="connsiteX80" fmla="*/ 2442754 w 4055285"/>
              <a:gd name="connsiteY80" fmla="*/ 235132 h 535577"/>
              <a:gd name="connsiteX81" fmla="*/ 2455817 w 4055285"/>
              <a:gd name="connsiteY81" fmla="*/ 195943 h 535577"/>
              <a:gd name="connsiteX82" fmla="*/ 2508069 w 4055285"/>
              <a:gd name="connsiteY82" fmla="*/ 117566 h 535577"/>
              <a:gd name="connsiteX83" fmla="*/ 2599509 w 4055285"/>
              <a:gd name="connsiteY83" fmla="*/ 91440 h 535577"/>
              <a:gd name="connsiteX84" fmla="*/ 2978332 w 4055285"/>
              <a:gd name="connsiteY84" fmla="*/ 104503 h 535577"/>
              <a:gd name="connsiteX85" fmla="*/ 3030583 w 4055285"/>
              <a:gd name="connsiteY85" fmla="*/ 130629 h 535577"/>
              <a:gd name="connsiteX86" fmla="*/ 3082834 w 4055285"/>
              <a:gd name="connsiteY86" fmla="*/ 209006 h 535577"/>
              <a:gd name="connsiteX87" fmla="*/ 3069772 w 4055285"/>
              <a:gd name="connsiteY87" fmla="*/ 418012 h 535577"/>
              <a:gd name="connsiteX88" fmla="*/ 3043646 w 4055285"/>
              <a:gd name="connsiteY88" fmla="*/ 457200 h 535577"/>
              <a:gd name="connsiteX89" fmla="*/ 2886892 w 4055285"/>
              <a:gd name="connsiteY89" fmla="*/ 444137 h 535577"/>
              <a:gd name="connsiteX90" fmla="*/ 2860766 w 4055285"/>
              <a:gd name="connsiteY90" fmla="*/ 404949 h 535577"/>
              <a:gd name="connsiteX91" fmla="*/ 2886892 w 4055285"/>
              <a:gd name="connsiteY91" fmla="*/ 209006 h 535577"/>
              <a:gd name="connsiteX92" fmla="*/ 2913017 w 4055285"/>
              <a:gd name="connsiteY92" fmla="*/ 169817 h 535577"/>
              <a:gd name="connsiteX93" fmla="*/ 2952206 w 4055285"/>
              <a:gd name="connsiteY93" fmla="*/ 143692 h 535577"/>
              <a:gd name="connsiteX94" fmla="*/ 3043646 w 4055285"/>
              <a:gd name="connsiteY94" fmla="*/ 104503 h 535577"/>
              <a:gd name="connsiteX95" fmla="*/ 3239589 w 4055285"/>
              <a:gd name="connsiteY95" fmla="*/ 130629 h 535577"/>
              <a:gd name="connsiteX96" fmla="*/ 3278777 w 4055285"/>
              <a:gd name="connsiteY96" fmla="*/ 156755 h 535577"/>
              <a:gd name="connsiteX97" fmla="*/ 3291840 w 4055285"/>
              <a:gd name="connsiteY97" fmla="*/ 195943 h 535577"/>
              <a:gd name="connsiteX98" fmla="*/ 3317966 w 4055285"/>
              <a:gd name="connsiteY98" fmla="*/ 235132 h 535577"/>
              <a:gd name="connsiteX99" fmla="*/ 3331029 w 4055285"/>
              <a:gd name="connsiteY99" fmla="*/ 326572 h 535577"/>
              <a:gd name="connsiteX100" fmla="*/ 3226526 w 4055285"/>
              <a:gd name="connsiteY100" fmla="*/ 431075 h 535577"/>
              <a:gd name="connsiteX101" fmla="*/ 3213463 w 4055285"/>
              <a:gd name="connsiteY101" fmla="*/ 391886 h 535577"/>
              <a:gd name="connsiteX102" fmla="*/ 3187337 w 4055285"/>
              <a:gd name="connsiteY102" fmla="*/ 287383 h 535577"/>
              <a:gd name="connsiteX103" fmla="*/ 3239589 w 4055285"/>
              <a:gd name="connsiteY103" fmla="*/ 78377 h 535577"/>
              <a:gd name="connsiteX104" fmla="*/ 3357154 w 4055285"/>
              <a:gd name="connsiteY104" fmla="*/ 26126 h 535577"/>
              <a:gd name="connsiteX105" fmla="*/ 3396343 w 4055285"/>
              <a:gd name="connsiteY105" fmla="*/ 13063 h 535577"/>
              <a:gd name="connsiteX106" fmla="*/ 3435532 w 4055285"/>
              <a:gd name="connsiteY106" fmla="*/ 0 h 535577"/>
              <a:gd name="connsiteX107" fmla="*/ 3644537 w 4055285"/>
              <a:gd name="connsiteY107" fmla="*/ 26126 h 535577"/>
              <a:gd name="connsiteX108" fmla="*/ 3722914 w 4055285"/>
              <a:gd name="connsiteY108" fmla="*/ 78377 h 535577"/>
              <a:gd name="connsiteX109" fmla="*/ 3735977 w 4055285"/>
              <a:gd name="connsiteY109" fmla="*/ 117566 h 535577"/>
              <a:gd name="connsiteX110" fmla="*/ 3762103 w 4055285"/>
              <a:gd name="connsiteY110" fmla="*/ 156755 h 535577"/>
              <a:gd name="connsiteX111" fmla="*/ 3722914 w 4055285"/>
              <a:gd name="connsiteY111" fmla="*/ 352697 h 535577"/>
              <a:gd name="connsiteX112" fmla="*/ 3683726 w 4055285"/>
              <a:gd name="connsiteY112" fmla="*/ 365760 h 535577"/>
              <a:gd name="connsiteX113" fmla="*/ 3540034 w 4055285"/>
              <a:gd name="connsiteY113" fmla="*/ 352697 h 535577"/>
              <a:gd name="connsiteX114" fmla="*/ 3526972 w 4055285"/>
              <a:gd name="connsiteY114" fmla="*/ 313509 h 535577"/>
              <a:gd name="connsiteX115" fmla="*/ 3540034 w 4055285"/>
              <a:gd name="connsiteY115" fmla="*/ 169817 h 535577"/>
              <a:gd name="connsiteX116" fmla="*/ 3553097 w 4055285"/>
              <a:gd name="connsiteY116" fmla="*/ 130629 h 535577"/>
              <a:gd name="connsiteX117" fmla="*/ 3657600 w 4055285"/>
              <a:gd name="connsiteY117" fmla="*/ 39189 h 535577"/>
              <a:gd name="connsiteX118" fmla="*/ 3696789 w 4055285"/>
              <a:gd name="connsiteY118" fmla="*/ 26126 h 535577"/>
              <a:gd name="connsiteX119" fmla="*/ 3931920 w 4055285"/>
              <a:gd name="connsiteY119" fmla="*/ 39189 h 535577"/>
              <a:gd name="connsiteX120" fmla="*/ 4023360 w 4055285"/>
              <a:gd name="connsiteY120" fmla="*/ 130629 h 535577"/>
              <a:gd name="connsiteX121" fmla="*/ 4049486 w 4055285"/>
              <a:gd name="connsiteY121" fmla="*/ 300446 h 535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055285" h="535577">
                <a:moveTo>
                  <a:pt x="0" y="418012"/>
                </a:moveTo>
                <a:cubicBezTo>
                  <a:pt x="4755" y="379976"/>
                  <a:pt x="4505" y="255402"/>
                  <a:pt x="65314" y="235132"/>
                </a:cubicBezTo>
                <a:lnTo>
                  <a:pt x="143692" y="209006"/>
                </a:lnTo>
                <a:lnTo>
                  <a:pt x="182880" y="195943"/>
                </a:lnTo>
                <a:cubicBezTo>
                  <a:pt x="230777" y="200297"/>
                  <a:pt x="279545" y="198929"/>
                  <a:pt x="326572" y="209006"/>
                </a:cubicBezTo>
                <a:cubicBezTo>
                  <a:pt x="341923" y="212296"/>
                  <a:pt x="357439" y="221819"/>
                  <a:pt x="365760" y="235132"/>
                </a:cubicBezTo>
                <a:cubicBezTo>
                  <a:pt x="385258" y="266330"/>
                  <a:pt x="397489" y="341524"/>
                  <a:pt x="404949" y="378823"/>
                </a:cubicBezTo>
                <a:cubicBezTo>
                  <a:pt x="399852" y="419601"/>
                  <a:pt x="406926" y="489583"/>
                  <a:pt x="365760" y="522515"/>
                </a:cubicBezTo>
                <a:cubicBezTo>
                  <a:pt x="355008" y="531117"/>
                  <a:pt x="339635" y="531223"/>
                  <a:pt x="326572" y="535577"/>
                </a:cubicBezTo>
                <a:cubicBezTo>
                  <a:pt x="304800" y="531223"/>
                  <a:pt x="280534" y="533531"/>
                  <a:pt x="261257" y="522515"/>
                </a:cubicBezTo>
                <a:cubicBezTo>
                  <a:pt x="247626" y="514726"/>
                  <a:pt x="236176" y="498991"/>
                  <a:pt x="235132" y="483326"/>
                </a:cubicBezTo>
                <a:cubicBezTo>
                  <a:pt x="231644" y="431010"/>
                  <a:pt x="241265" y="378545"/>
                  <a:pt x="248194" y="326572"/>
                </a:cubicBezTo>
                <a:cubicBezTo>
                  <a:pt x="250014" y="312923"/>
                  <a:pt x="253619" y="298840"/>
                  <a:pt x="261257" y="287383"/>
                </a:cubicBezTo>
                <a:cubicBezTo>
                  <a:pt x="273810" y="268554"/>
                  <a:pt x="317145" y="231707"/>
                  <a:pt x="339634" y="222069"/>
                </a:cubicBezTo>
                <a:cubicBezTo>
                  <a:pt x="379229" y="205100"/>
                  <a:pt x="485852" y="198565"/>
                  <a:pt x="509452" y="195943"/>
                </a:cubicBezTo>
                <a:cubicBezTo>
                  <a:pt x="718583" y="214955"/>
                  <a:pt x="623125" y="162033"/>
                  <a:pt x="666206" y="248195"/>
                </a:cubicBezTo>
                <a:cubicBezTo>
                  <a:pt x="673227" y="262237"/>
                  <a:pt x="683623" y="274320"/>
                  <a:pt x="692332" y="287383"/>
                </a:cubicBezTo>
                <a:cubicBezTo>
                  <a:pt x="732295" y="407275"/>
                  <a:pt x="721197" y="338358"/>
                  <a:pt x="705394" y="496389"/>
                </a:cubicBezTo>
                <a:lnTo>
                  <a:pt x="574766" y="483326"/>
                </a:lnTo>
                <a:cubicBezTo>
                  <a:pt x="550978" y="469450"/>
                  <a:pt x="548640" y="404949"/>
                  <a:pt x="548640" y="404949"/>
                </a:cubicBezTo>
                <a:cubicBezTo>
                  <a:pt x="552994" y="365760"/>
                  <a:pt x="555221" y="326276"/>
                  <a:pt x="561703" y="287383"/>
                </a:cubicBezTo>
                <a:cubicBezTo>
                  <a:pt x="565953" y="261885"/>
                  <a:pt x="582838" y="227060"/>
                  <a:pt x="600892" y="209006"/>
                </a:cubicBezTo>
                <a:cubicBezTo>
                  <a:pt x="632271" y="177626"/>
                  <a:pt x="642083" y="185753"/>
                  <a:pt x="679269" y="169817"/>
                </a:cubicBezTo>
                <a:cubicBezTo>
                  <a:pt x="697167" y="162146"/>
                  <a:pt x="714103" y="152400"/>
                  <a:pt x="731520" y="143692"/>
                </a:cubicBezTo>
                <a:cubicBezTo>
                  <a:pt x="853440" y="152400"/>
                  <a:pt x="976712" y="149723"/>
                  <a:pt x="1097280" y="169817"/>
                </a:cubicBezTo>
                <a:cubicBezTo>
                  <a:pt x="1112766" y="172398"/>
                  <a:pt x="1119598" y="193775"/>
                  <a:pt x="1123406" y="209006"/>
                </a:cubicBezTo>
                <a:cubicBezTo>
                  <a:pt x="1132969" y="247259"/>
                  <a:pt x="1132115" y="287383"/>
                  <a:pt x="1136469" y="326572"/>
                </a:cubicBezTo>
                <a:cubicBezTo>
                  <a:pt x="1132115" y="391886"/>
                  <a:pt x="1155883" y="465680"/>
                  <a:pt x="1123406" y="522515"/>
                </a:cubicBezTo>
                <a:cubicBezTo>
                  <a:pt x="1108130" y="549248"/>
                  <a:pt x="1062158" y="515490"/>
                  <a:pt x="1031966" y="509452"/>
                </a:cubicBezTo>
                <a:cubicBezTo>
                  <a:pt x="996757" y="502410"/>
                  <a:pt x="927463" y="483326"/>
                  <a:pt x="927463" y="483326"/>
                </a:cubicBezTo>
                <a:cubicBezTo>
                  <a:pt x="931817" y="431075"/>
                  <a:pt x="930243" y="377986"/>
                  <a:pt x="940526" y="326572"/>
                </a:cubicBezTo>
                <a:cubicBezTo>
                  <a:pt x="949724" y="280582"/>
                  <a:pt x="973303" y="288264"/>
                  <a:pt x="1005840" y="274320"/>
                </a:cubicBezTo>
                <a:cubicBezTo>
                  <a:pt x="1023739" y="266649"/>
                  <a:pt x="1040012" y="255427"/>
                  <a:pt x="1058092" y="248195"/>
                </a:cubicBezTo>
                <a:cubicBezTo>
                  <a:pt x="1083661" y="237967"/>
                  <a:pt x="1110343" y="230778"/>
                  <a:pt x="1136469" y="222069"/>
                </a:cubicBezTo>
                <a:cubicBezTo>
                  <a:pt x="1149532" y="217715"/>
                  <a:pt x="1162299" y="212346"/>
                  <a:pt x="1175657" y="209006"/>
                </a:cubicBezTo>
                <a:cubicBezTo>
                  <a:pt x="1241267" y="192603"/>
                  <a:pt x="1210877" y="201620"/>
                  <a:pt x="1267097" y="182880"/>
                </a:cubicBezTo>
                <a:cubicBezTo>
                  <a:pt x="1297577" y="187234"/>
                  <a:pt x="1329046" y="187096"/>
                  <a:pt x="1358537" y="195943"/>
                </a:cubicBezTo>
                <a:cubicBezTo>
                  <a:pt x="1384518" y="203737"/>
                  <a:pt x="1420252" y="244595"/>
                  <a:pt x="1436914" y="261257"/>
                </a:cubicBezTo>
                <a:cubicBezTo>
                  <a:pt x="1441268" y="274320"/>
                  <a:pt x="1443819" y="288130"/>
                  <a:pt x="1449977" y="300446"/>
                </a:cubicBezTo>
                <a:cubicBezTo>
                  <a:pt x="1484132" y="368755"/>
                  <a:pt x="1512603" y="333292"/>
                  <a:pt x="1463040" y="457200"/>
                </a:cubicBezTo>
                <a:cubicBezTo>
                  <a:pt x="1457926" y="469984"/>
                  <a:pt x="1436915" y="465909"/>
                  <a:pt x="1423852" y="470263"/>
                </a:cubicBezTo>
                <a:cubicBezTo>
                  <a:pt x="1397726" y="465909"/>
                  <a:pt x="1365407" y="474641"/>
                  <a:pt x="1345474" y="457200"/>
                </a:cubicBezTo>
                <a:cubicBezTo>
                  <a:pt x="1324749" y="439066"/>
                  <a:pt x="1319349" y="378823"/>
                  <a:pt x="1319349" y="378823"/>
                </a:cubicBezTo>
                <a:cubicBezTo>
                  <a:pt x="1323703" y="335280"/>
                  <a:pt x="1318574" y="289709"/>
                  <a:pt x="1332412" y="248195"/>
                </a:cubicBezTo>
                <a:cubicBezTo>
                  <a:pt x="1337377" y="233301"/>
                  <a:pt x="1358825" y="231194"/>
                  <a:pt x="1371600" y="222069"/>
                </a:cubicBezTo>
                <a:cubicBezTo>
                  <a:pt x="1389316" y="209414"/>
                  <a:pt x="1404379" y="192617"/>
                  <a:pt x="1423852" y="182880"/>
                </a:cubicBezTo>
                <a:cubicBezTo>
                  <a:pt x="1448483" y="170564"/>
                  <a:pt x="1502229" y="156755"/>
                  <a:pt x="1502229" y="156755"/>
                </a:cubicBezTo>
                <a:cubicBezTo>
                  <a:pt x="1584960" y="161109"/>
                  <a:pt x="1667917" y="162317"/>
                  <a:pt x="1750423" y="169817"/>
                </a:cubicBezTo>
                <a:cubicBezTo>
                  <a:pt x="1764136" y="171064"/>
                  <a:pt x="1778155" y="175242"/>
                  <a:pt x="1789612" y="182880"/>
                </a:cubicBezTo>
                <a:cubicBezTo>
                  <a:pt x="1804983" y="193127"/>
                  <a:pt x="1816973" y="207877"/>
                  <a:pt x="1828800" y="222069"/>
                </a:cubicBezTo>
                <a:cubicBezTo>
                  <a:pt x="1838851" y="234130"/>
                  <a:pt x="1846217" y="248194"/>
                  <a:pt x="1854926" y="261257"/>
                </a:cubicBezTo>
                <a:cubicBezTo>
                  <a:pt x="1874922" y="321245"/>
                  <a:pt x="1885361" y="334316"/>
                  <a:pt x="1854926" y="418012"/>
                </a:cubicBezTo>
                <a:cubicBezTo>
                  <a:pt x="1847941" y="437221"/>
                  <a:pt x="1792338" y="451937"/>
                  <a:pt x="1776549" y="457200"/>
                </a:cubicBezTo>
                <a:cubicBezTo>
                  <a:pt x="1750423" y="452846"/>
                  <a:pt x="1718105" y="461578"/>
                  <a:pt x="1698172" y="444137"/>
                </a:cubicBezTo>
                <a:cubicBezTo>
                  <a:pt x="1677447" y="426003"/>
                  <a:pt x="1672046" y="365760"/>
                  <a:pt x="1672046" y="365760"/>
                </a:cubicBezTo>
                <a:cubicBezTo>
                  <a:pt x="1676400" y="326572"/>
                  <a:pt x="1672640" y="285601"/>
                  <a:pt x="1685109" y="248195"/>
                </a:cubicBezTo>
                <a:cubicBezTo>
                  <a:pt x="1690951" y="230669"/>
                  <a:pt x="1708148" y="217978"/>
                  <a:pt x="1724297" y="209006"/>
                </a:cubicBezTo>
                <a:cubicBezTo>
                  <a:pt x="1748370" y="195632"/>
                  <a:pt x="1778042" y="195195"/>
                  <a:pt x="1802674" y="182880"/>
                </a:cubicBezTo>
                <a:cubicBezTo>
                  <a:pt x="1820091" y="174172"/>
                  <a:pt x="1837027" y="164426"/>
                  <a:pt x="1854926" y="156755"/>
                </a:cubicBezTo>
                <a:cubicBezTo>
                  <a:pt x="1867582" y="151331"/>
                  <a:pt x="1880830" y="147315"/>
                  <a:pt x="1894114" y="143692"/>
                </a:cubicBezTo>
                <a:cubicBezTo>
                  <a:pt x="1928755" y="134244"/>
                  <a:pt x="1998617" y="117566"/>
                  <a:pt x="1998617" y="117566"/>
                </a:cubicBezTo>
                <a:cubicBezTo>
                  <a:pt x="2050869" y="121920"/>
                  <a:pt x="2107335" y="109613"/>
                  <a:pt x="2155372" y="130629"/>
                </a:cubicBezTo>
                <a:cubicBezTo>
                  <a:pt x="2184139" y="143214"/>
                  <a:pt x="2190206" y="182880"/>
                  <a:pt x="2207623" y="209006"/>
                </a:cubicBezTo>
                <a:lnTo>
                  <a:pt x="2233749" y="248195"/>
                </a:lnTo>
                <a:cubicBezTo>
                  <a:pt x="2229395" y="291738"/>
                  <a:pt x="2226875" y="335503"/>
                  <a:pt x="2220686" y="378823"/>
                </a:cubicBezTo>
                <a:cubicBezTo>
                  <a:pt x="2218147" y="396596"/>
                  <a:pt x="2224819" y="425916"/>
                  <a:pt x="2207623" y="431075"/>
                </a:cubicBezTo>
                <a:cubicBezTo>
                  <a:pt x="2169856" y="442405"/>
                  <a:pt x="2129246" y="422366"/>
                  <a:pt x="2090057" y="418012"/>
                </a:cubicBezTo>
                <a:cubicBezTo>
                  <a:pt x="2076994" y="409303"/>
                  <a:pt x="2061970" y="402987"/>
                  <a:pt x="2050869" y="391886"/>
                </a:cubicBezTo>
                <a:cubicBezTo>
                  <a:pt x="2005709" y="346725"/>
                  <a:pt x="2015882" y="300903"/>
                  <a:pt x="2037806" y="235132"/>
                </a:cubicBezTo>
                <a:cubicBezTo>
                  <a:pt x="2043648" y="217606"/>
                  <a:pt x="2062412" y="207285"/>
                  <a:pt x="2076994" y="195943"/>
                </a:cubicBezTo>
                <a:cubicBezTo>
                  <a:pt x="2101779" y="176666"/>
                  <a:pt x="2125584" y="153621"/>
                  <a:pt x="2155372" y="143692"/>
                </a:cubicBezTo>
                <a:lnTo>
                  <a:pt x="2233749" y="117566"/>
                </a:lnTo>
                <a:cubicBezTo>
                  <a:pt x="2246812" y="113212"/>
                  <a:pt x="2261480" y="112141"/>
                  <a:pt x="2272937" y="104503"/>
                </a:cubicBezTo>
                <a:lnTo>
                  <a:pt x="2312126" y="78377"/>
                </a:lnTo>
                <a:lnTo>
                  <a:pt x="2455817" y="91440"/>
                </a:lnTo>
                <a:cubicBezTo>
                  <a:pt x="2480064" y="104496"/>
                  <a:pt x="2454779" y="165290"/>
                  <a:pt x="2481943" y="169817"/>
                </a:cubicBezTo>
                <a:lnTo>
                  <a:pt x="2560320" y="182880"/>
                </a:lnTo>
                <a:cubicBezTo>
                  <a:pt x="2573383" y="195943"/>
                  <a:pt x="2597575" y="203697"/>
                  <a:pt x="2599509" y="222069"/>
                </a:cubicBezTo>
                <a:cubicBezTo>
                  <a:pt x="2618019" y="397916"/>
                  <a:pt x="2617846" y="383976"/>
                  <a:pt x="2560320" y="470263"/>
                </a:cubicBezTo>
                <a:cubicBezTo>
                  <a:pt x="2516777" y="465909"/>
                  <a:pt x="2449262" y="496340"/>
                  <a:pt x="2429692" y="457200"/>
                </a:cubicBezTo>
                <a:cubicBezTo>
                  <a:pt x="2396531" y="390878"/>
                  <a:pt x="2435376" y="308915"/>
                  <a:pt x="2442754" y="235132"/>
                </a:cubicBezTo>
                <a:cubicBezTo>
                  <a:pt x="2444124" y="221431"/>
                  <a:pt x="2449130" y="207980"/>
                  <a:pt x="2455817" y="195943"/>
                </a:cubicBezTo>
                <a:cubicBezTo>
                  <a:pt x="2471066" y="168495"/>
                  <a:pt x="2478281" y="127496"/>
                  <a:pt x="2508069" y="117566"/>
                </a:cubicBezTo>
                <a:cubicBezTo>
                  <a:pt x="2564289" y="98826"/>
                  <a:pt x="2533899" y="107843"/>
                  <a:pt x="2599509" y="91440"/>
                </a:cubicBezTo>
                <a:cubicBezTo>
                  <a:pt x="2725783" y="95794"/>
                  <a:pt x="2852502" y="93064"/>
                  <a:pt x="2978332" y="104503"/>
                </a:cubicBezTo>
                <a:cubicBezTo>
                  <a:pt x="2997725" y="106266"/>
                  <a:pt x="3016814" y="116860"/>
                  <a:pt x="3030583" y="130629"/>
                </a:cubicBezTo>
                <a:cubicBezTo>
                  <a:pt x="3052785" y="152832"/>
                  <a:pt x="3082834" y="209006"/>
                  <a:pt x="3082834" y="209006"/>
                </a:cubicBezTo>
                <a:cubicBezTo>
                  <a:pt x="3078480" y="278675"/>
                  <a:pt x="3080659" y="349062"/>
                  <a:pt x="3069772" y="418012"/>
                </a:cubicBezTo>
                <a:cubicBezTo>
                  <a:pt x="3067323" y="433519"/>
                  <a:pt x="3059188" y="454980"/>
                  <a:pt x="3043646" y="457200"/>
                </a:cubicBezTo>
                <a:cubicBezTo>
                  <a:pt x="2991740" y="464615"/>
                  <a:pt x="2939143" y="448491"/>
                  <a:pt x="2886892" y="444137"/>
                </a:cubicBezTo>
                <a:cubicBezTo>
                  <a:pt x="2878183" y="431074"/>
                  <a:pt x="2861810" y="420614"/>
                  <a:pt x="2860766" y="404949"/>
                </a:cubicBezTo>
                <a:cubicBezTo>
                  <a:pt x="2859049" y="379193"/>
                  <a:pt x="2861430" y="259931"/>
                  <a:pt x="2886892" y="209006"/>
                </a:cubicBezTo>
                <a:cubicBezTo>
                  <a:pt x="2893913" y="194964"/>
                  <a:pt x="2901916" y="180918"/>
                  <a:pt x="2913017" y="169817"/>
                </a:cubicBezTo>
                <a:cubicBezTo>
                  <a:pt x="2924118" y="158716"/>
                  <a:pt x="2938575" y="151481"/>
                  <a:pt x="2952206" y="143692"/>
                </a:cubicBezTo>
                <a:cubicBezTo>
                  <a:pt x="2997406" y="117863"/>
                  <a:pt x="2999678" y="119159"/>
                  <a:pt x="3043646" y="104503"/>
                </a:cubicBezTo>
                <a:cubicBezTo>
                  <a:pt x="3078665" y="107421"/>
                  <a:pt x="3186231" y="103950"/>
                  <a:pt x="3239589" y="130629"/>
                </a:cubicBezTo>
                <a:cubicBezTo>
                  <a:pt x="3253631" y="137650"/>
                  <a:pt x="3265714" y="148046"/>
                  <a:pt x="3278777" y="156755"/>
                </a:cubicBezTo>
                <a:cubicBezTo>
                  <a:pt x="3283131" y="169818"/>
                  <a:pt x="3285682" y="183627"/>
                  <a:pt x="3291840" y="195943"/>
                </a:cubicBezTo>
                <a:cubicBezTo>
                  <a:pt x="3298861" y="209985"/>
                  <a:pt x="3313455" y="220094"/>
                  <a:pt x="3317966" y="235132"/>
                </a:cubicBezTo>
                <a:cubicBezTo>
                  <a:pt x="3326813" y="264623"/>
                  <a:pt x="3326675" y="296092"/>
                  <a:pt x="3331029" y="326572"/>
                </a:cubicBezTo>
                <a:cubicBezTo>
                  <a:pt x="3320847" y="418204"/>
                  <a:pt x="3352094" y="493858"/>
                  <a:pt x="3226526" y="431075"/>
                </a:cubicBezTo>
                <a:cubicBezTo>
                  <a:pt x="3214210" y="424917"/>
                  <a:pt x="3217086" y="405170"/>
                  <a:pt x="3213463" y="391886"/>
                </a:cubicBezTo>
                <a:cubicBezTo>
                  <a:pt x="3204015" y="357245"/>
                  <a:pt x="3187337" y="287383"/>
                  <a:pt x="3187337" y="287383"/>
                </a:cubicBezTo>
                <a:cubicBezTo>
                  <a:pt x="3197052" y="170802"/>
                  <a:pt x="3171081" y="146885"/>
                  <a:pt x="3239589" y="78377"/>
                </a:cubicBezTo>
                <a:cubicBezTo>
                  <a:pt x="3270639" y="47327"/>
                  <a:pt x="3318353" y="39060"/>
                  <a:pt x="3357154" y="26126"/>
                </a:cubicBezTo>
                <a:lnTo>
                  <a:pt x="3396343" y="13063"/>
                </a:lnTo>
                <a:lnTo>
                  <a:pt x="3435532" y="0"/>
                </a:lnTo>
                <a:cubicBezTo>
                  <a:pt x="3440961" y="418"/>
                  <a:pt x="3594689" y="-1568"/>
                  <a:pt x="3644537" y="26126"/>
                </a:cubicBezTo>
                <a:cubicBezTo>
                  <a:pt x="3671985" y="41375"/>
                  <a:pt x="3722914" y="78377"/>
                  <a:pt x="3722914" y="78377"/>
                </a:cubicBezTo>
                <a:cubicBezTo>
                  <a:pt x="3727268" y="91440"/>
                  <a:pt x="3729819" y="105250"/>
                  <a:pt x="3735977" y="117566"/>
                </a:cubicBezTo>
                <a:cubicBezTo>
                  <a:pt x="3742998" y="131608"/>
                  <a:pt x="3761059" y="141090"/>
                  <a:pt x="3762103" y="156755"/>
                </a:cubicBezTo>
                <a:cubicBezTo>
                  <a:pt x="3764118" y="186982"/>
                  <a:pt x="3773220" y="312453"/>
                  <a:pt x="3722914" y="352697"/>
                </a:cubicBezTo>
                <a:cubicBezTo>
                  <a:pt x="3712162" y="361299"/>
                  <a:pt x="3696789" y="361406"/>
                  <a:pt x="3683726" y="365760"/>
                </a:cubicBezTo>
                <a:cubicBezTo>
                  <a:pt x="3635829" y="361406"/>
                  <a:pt x="3585661" y="367906"/>
                  <a:pt x="3540034" y="352697"/>
                </a:cubicBezTo>
                <a:cubicBezTo>
                  <a:pt x="3526971" y="348343"/>
                  <a:pt x="3526972" y="327278"/>
                  <a:pt x="3526972" y="313509"/>
                </a:cubicBezTo>
                <a:cubicBezTo>
                  <a:pt x="3526972" y="265414"/>
                  <a:pt x="3533233" y="217428"/>
                  <a:pt x="3540034" y="169817"/>
                </a:cubicBezTo>
                <a:cubicBezTo>
                  <a:pt x="3541981" y="156186"/>
                  <a:pt x="3546939" y="142945"/>
                  <a:pt x="3553097" y="130629"/>
                </a:cubicBezTo>
                <a:cubicBezTo>
                  <a:pt x="3574433" y="87957"/>
                  <a:pt x="3610573" y="54865"/>
                  <a:pt x="3657600" y="39189"/>
                </a:cubicBezTo>
                <a:lnTo>
                  <a:pt x="3696789" y="26126"/>
                </a:lnTo>
                <a:cubicBezTo>
                  <a:pt x="3775166" y="30480"/>
                  <a:pt x="3853776" y="31747"/>
                  <a:pt x="3931920" y="39189"/>
                </a:cubicBezTo>
                <a:cubicBezTo>
                  <a:pt x="3989206" y="44645"/>
                  <a:pt x="3990130" y="80783"/>
                  <a:pt x="4023360" y="130629"/>
                </a:cubicBezTo>
                <a:cubicBezTo>
                  <a:pt x="4073640" y="206048"/>
                  <a:pt x="4049486" y="154113"/>
                  <a:pt x="4049486" y="300446"/>
                </a:cubicBezTo>
              </a:path>
            </a:pathLst>
          </a:cu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1878" y="339666"/>
            <a:ext cx="1019092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πιο κάτω εργοστάσιο είναι κτισμένο σε ένα δρόμο με σπίτια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στον αριθμό 8. Σε κάθε μια από τις πιο κάτω περιπτώσεις να γράψετε υπό μορφή ανίσωσης τους αριθμούς των σπιτιών που μολύνονται από τον καπνό του εργοστασίου.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1140" y="2991393"/>
            <a:ext cx="1136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X</a:t>
            </a:r>
            <a:r>
              <a:rPr lang="el-GR" sz="4000" b="1" dirty="0">
                <a:solidFill>
                  <a:srgbClr val="FF0000"/>
                </a:solidFill>
              </a:rPr>
              <a:t>&gt;</a:t>
            </a:r>
            <a:r>
              <a:rPr lang="en-US" sz="40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7" name="Rectangle 6"/>
          <p:cNvSpPr/>
          <p:nvPr/>
        </p:nvSpPr>
        <p:spPr>
          <a:xfrm>
            <a:off x="225281" y="4303364"/>
            <a:ext cx="6202020" cy="99609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36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 -0.00417 L 0.325 -0.00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>
            <a:off x="1001656" y="1036547"/>
            <a:ext cx="5778968" cy="223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225" y="368978"/>
            <a:ext cx="539115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98905" y="647732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/>
              <a:t>[</a:t>
            </a:r>
            <a:r>
              <a:rPr lang="en-US" sz="2400" b="1" dirty="0"/>
              <a:t> 4 , 8 </a:t>
            </a:r>
            <a:r>
              <a:rPr lang="el-GR" sz="2400" b="1" dirty="0"/>
              <a:t>]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25952" y="3340522"/>
            <a:ext cx="22704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i="1" dirty="0"/>
              <a:t>Χ ανάμεσα στο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231823" y="933499"/>
            <a:ext cx="174812" cy="189345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53103" y="933499"/>
            <a:ext cx="174812" cy="189345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25105" y="2546393"/>
            <a:ext cx="850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 ≤Χ≤ 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9702" y="2546393"/>
            <a:ext cx="510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 4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52122" y="2546393"/>
            <a:ext cx="5108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 8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96445" y="3340522"/>
            <a:ext cx="14397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600" b="1" i="1" dirty="0"/>
              <a:t>4 και στο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036198" y="3340521"/>
            <a:ext cx="30275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600" b="1" i="1" dirty="0"/>
              <a:t>8 </a:t>
            </a:r>
            <a:r>
              <a:rPr lang="el-GR" dirty="0"/>
              <a:t>(περιλαμβάνονται τα άκρα)</a:t>
            </a:r>
            <a:endParaRPr lang="en-US" dirty="0"/>
          </a:p>
        </p:txBody>
      </p:sp>
      <p:sp>
        <p:nvSpPr>
          <p:cNvPr id="17" name="Cloud Callout 8"/>
          <p:cNvSpPr/>
          <p:nvPr/>
        </p:nvSpPr>
        <p:spPr>
          <a:xfrm>
            <a:off x="5815213" y="1308317"/>
            <a:ext cx="5714760" cy="1647487"/>
          </a:xfrm>
          <a:prstGeom prst="cloudCallout">
            <a:avLst>
              <a:gd name="adj1" fmla="val -63606"/>
              <a:gd name="adj2" fmla="val 3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b="1" dirty="0"/>
              <a:t>….</a:t>
            </a:r>
            <a:r>
              <a:rPr lang="el-GR" sz="3600" b="1" dirty="0">
                <a:solidFill>
                  <a:srgbClr val="259332"/>
                </a:solidFill>
              </a:rPr>
              <a:t> </a:t>
            </a:r>
            <a:r>
              <a:rPr lang="el-GR" sz="3600" b="1" dirty="0"/>
              <a:t>≤ Χ ≤ ….</a:t>
            </a:r>
          </a:p>
          <a:p>
            <a:pPr algn="ctr"/>
            <a:r>
              <a:rPr lang="el-GR" sz="3600" b="1" dirty="0"/>
              <a:t>(Χ ανάμεσα)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93259" y="1036547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59" y="1036547"/>
                <a:ext cx="60625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650593" y="1006275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0593" y="1006275"/>
                <a:ext cx="60625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916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7" grpId="0" animBg="1"/>
      <p:bldP spid="1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60" y="233082"/>
            <a:ext cx="11833060" cy="6418729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2999272" y="2119755"/>
            <a:ext cx="6172863" cy="4467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999272" y="5932100"/>
            <a:ext cx="6172863" cy="18534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989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2456" y="347056"/>
            <a:ext cx="11196280" cy="2981053"/>
            <a:chOff x="502213" y="1500770"/>
            <a:chExt cx="11196280" cy="298105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213" y="1500770"/>
              <a:ext cx="11196280" cy="2981053"/>
            </a:xfrm>
            <a:prstGeom prst="rect">
              <a:avLst/>
            </a:prstGeom>
          </p:spPr>
        </p:pic>
        <p:sp>
          <p:nvSpPr>
            <p:cNvPr id="5" name="Freeform 4"/>
            <p:cNvSpPr/>
            <p:nvPr/>
          </p:nvSpPr>
          <p:spPr>
            <a:xfrm rot="244101">
              <a:off x="1320954" y="1915274"/>
              <a:ext cx="5409144" cy="640080"/>
            </a:xfrm>
            <a:custGeom>
              <a:avLst/>
              <a:gdLst>
                <a:gd name="connsiteX0" fmla="*/ 0 w 4055285"/>
                <a:gd name="connsiteY0" fmla="*/ 418012 h 535577"/>
                <a:gd name="connsiteX1" fmla="*/ 65314 w 4055285"/>
                <a:gd name="connsiteY1" fmla="*/ 235132 h 535577"/>
                <a:gd name="connsiteX2" fmla="*/ 143692 w 4055285"/>
                <a:gd name="connsiteY2" fmla="*/ 209006 h 535577"/>
                <a:gd name="connsiteX3" fmla="*/ 182880 w 4055285"/>
                <a:gd name="connsiteY3" fmla="*/ 195943 h 535577"/>
                <a:gd name="connsiteX4" fmla="*/ 326572 w 4055285"/>
                <a:gd name="connsiteY4" fmla="*/ 209006 h 535577"/>
                <a:gd name="connsiteX5" fmla="*/ 365760 w 4055285"/>
                <a:gd name="connsiteY5" fmla="*/ 235132 h 535577"/>
                <a:gd name="connsiteX6" fmla="*/ 404949 w 4055285"/>
                <a:gd name="connsiteY6" fmla="*/ 378823 h 535577"/>
                <a:gd name="connsiteX7" fmla="*/ 365760 w 4055285"/>
                <a:gd name="connsiteY7" fmla="*/ 522515 h 535577"/>
                <a:gd name="connsiteX8" fmla="*/ 326572 w 4055285"/>
                <a:gd name="connsiteY8" fmla="*/ 535577 h 535577"/>
                <a:gd name="connsiteX9" fmla="*/ 261257 w 4055285"/>
                <a:gd name="connsiteY9" fmla="*/ 522515 h 535577"/>
                <a:gd name="connsiteX10" fmla="*/ 235132 w 4055285"/>
                <a:gd name="connsiteY10" fmla="*/ 483326 h 535577"/>
                <a:gd name="connsiteX11" fmla="*/ 248194 w 4055285"/>
                <a:gd name="connsiteY11" fmla="*/ 326572 h 535577"/>
                <a:gd name="connsiteX12" fmla="*/ 261257 w 4055285"/>
                <a:gd name="connsiteY12" fmla="*/ 287383 h 535577"/>
                <a:gd name="connsiteX13" fmla="*/ 339634 w 4055285"/>
                <a:gd name="connsiteY13" fmla="*/ 222069 h 535577"/>
                <a:gd name="connsiteX14" fmla="*/ 509452 w 4055285"/>
                <a:gd name="connsiteY14" fmla="*/ 195943 h 535577"/>
                <a:gd name="connsiteX15" fmla="*/ 666206 w 4055285"/>
                <a:gd name="connsiteY15" fmla="*/ 248195 h 535577"/>
                <a:gd name="connsiteX16" fmla="*/ 692332 w 4055285"/>
                <a:gd name="connsiteY16" fmla="*/ 287383 h 535577"/>
                <a:gd name="connsiteX17" fmla="*/ 705394 w 4055285"/>
                <a:gd name="connsiteY17" fmla="*/ 496389 h 535577"/>
                <a:gd name="connsiteX18" fmla="*/ 574766 w 4055285"/>
                <a:gd name="connsiteY18" fmla="*/ 483326 h 535577"/>
                <a:gd name="connsiteX19" fmla="*/ 548640 w 4055285"/>
                <a:gd name="connsiteY19" fmla="*/ 404949 h 535577"/>
                <a:gd name="connsiteX20" fmla="*/ 561703 w 4055285"/>
                <a:gd name="connsiteY20" fmla="*/ 287383 h 535577"/>
                <a:gd name="connsiteX21" fmla="*/ 600892 w 4055285"/>
                <a:gd name="connsiteY21" fmla="*/ 209006 h 535577"/>
                <a:gd name="connsiteX22" fmla="*/ 679269 w 4055285"/>
                <a:gd name="connsiteY22" fmla="*/ 169817 h 535577"/>
                <a:gd name="connsiteX23" fmla="*/ 731520 w 4055285"/>
                <a:gd name="connsiteY23" fmla="*/ 143692 h 535577"/>
                <a:gd name="connsiteX24" fmla="*/ 1097280 w 4055285"/>
                <a:gd name="connsiteY24" fmla="*/ 169817 h 535577"/>
                <a:gd name="connsiteX25" fmla="*/ 1123406 w 4055285"/>
                <a:gd name="connsiteY25" fmla="*/ 209006 h 535577"/>
                <a:gd name="connsiteX26" fmla="*/ 1136469 w 4055285"/>
                <a:gd name="connsiteY26" fmla="*/ 326572 h 535577"/>
                <a:gd name="connsiteX27" fmla="*/ 1123406 w 4055285"/>
                <a:gd name="connsiteY27" fmla="*/ 522515 h 535577"/>
                <a:gd name="connsiteX28" fmla="*/ 1031966 w 4055285"/>
                <a:gd name="connsiteY28" fmla="*/ 509452 h 535577"/>
                <a:gd name="connsiteX29" fmla="*/ 927463 w 4055285"/>
                <a:gd name="connsiteY29" fmla="*/ 483326 h 535577"/>
                <a:gd name="connsiteX30" fmla="*/ 940526 w 4055285"/>
                <a:gd name="connsiteY30" fmla="*/ 326572 h 535577"/>
                <a:gd name="connsiteX31" fmla="*/ 1005840 w 4055285"/>
                <a:gd name="connsiteY31" fmla="*/ 274320 h 535577"/>
                <a:gd name="connsiteX32" fmla="*/ 1058092 w 4055285"/>
                <a:gd name="connsiteY32" fmla="*/ 248195 h 535577"/>
                <a:gd name="connsiteX33" fmla="*/ 1136469 w 4055285"/>
                <a:gd name="connsiteY33" fmla="*/ 222069 h 535577"/>
                <a:gd name="connsiteX34" fmla="*/ 1175657 w 4055285"/>
                <a:gd name="connsiteY34" fmla="*/ 209006 h 535577"/>
                <a:gd name="connsiteX35" fmla="*/ 1267097 w 4055285"/>
                <a:gd name="connsiteY35" fmla="*/ 182880 h 535577"/>
                <a:gd name="connsiteX36" fmla="*/ 1358537 w 4055285"/>
                <a:gd name="connsiteY36" fmla="*/ 195943 h 535577"/>
                <a:gd name="connsiteX37" fmla="*/ 1436914 w 4055285"/>
                <a:gd name="connsiteY37" fmla="*/ 261257 h 535577"/>
                <a:gd name="connsiteX38" fmla="*/ 1449977 w 4055285"/>
                <a:gd name="connsiteY38" fmla="*/ 300446 h 535577"/>
                <a:gd name="connsiteX39" fmla="*/ 1463040 w 4055285"/>
                <a:gd name="connsiteY39" fmla="*/ 457200 h 535577"/>
                <a:gd name="connsiteX40" fmla="*/ 1423852 w 4055285"/>
                <a:gd name="connsiteY40" fmla="*/ 470263 h 535577"/>
                <a:gd name="connsiteX41" fmla="*/ 1345474 w 4055285"/>
                <a:gd name="connsiteY41" fmla="*/ 457200 h 535577"/>
                <a:gd name="connsiteX42" fmla="*/ 1319349 w 4055285"/>
                <a:gd name="connsiteY42" fmla="*/ 378823 h 535577"/>
                <a:gd name="connsiteX43" fmla="*/ 1332412 w 4055285"/>
                <a:gd name="connsiteY43" fmla="*/ 248195 h 535577"/>
                <a:gd name="connsiteX44" fmla="*/ 1371600 w 4055285"/>
                <a:gd name="connsiteY44" fmla="*/ 222069 h 535577"/>
                <a:gd name="connsiteX45" fmla="*/ 1423852 w 4055285"/>
                <a:gd name="connsiteY45" fmla="*/ 182880 h 535577"/>
                <a:gd name="connsiteX46" fmla="*/ 1502229 w 4055285"/>
                <a:gd name="connsiteY46" fmla="*/ 156755 h 535577"/>
                <a:gd name="connsiteX47" fmla="*/ 1750423 w 4055285"/>
                <a:gd name="connsiteY47" fmla="*/ 169817 h 535577"/>
                <a:gd name="connsiteX48" fmla="*/ 1789612 w 4055285"/>
                <a:gd name="connsiteY48" fmla="*/ 182880 h 535577"/>
                <a:gd name="connsiteX49" fmla="*/ 1828800 w 4055285"/>
                <a:gd name="connsiteY49" fmla="*/ 222069 h 535577"/>
                <a:gd name="connsiteX50" fmla="*/ 1854926 w 4055285"/>
                <a:gd name="connsiteY50" fmla="*/ 261257 h 535577"/>
                <a:gd name="connsiteX51" fmla="*/ 1854926 w 4055285"/>
                <a:gd name="connsiteY51" fmla="*/ 418012 h 535577"/>
                <a:gd name="connsiteX52" fmla="*/ 1776549 w 4055285"/>
                <a:gd name="connsiteY52" fmla="*/ 457200 h 535577"/>
                <a:gd name="connsiteX53" fmla="*/ 1698172 w 4055285"/>
                <a:gd name="connsiteY53" fmla="*/ 444137 h 535577"/>
                <a:gd name="connsiteX54" fmla="*/ 1672046 w 4055285"/>
                <a:gd name="connsiteY54" fmla="*/ 365760 h 535577"/>
                <a:gd name="connsiteX55" fmla="*/ 1685109 w 4055285"/>
                <a:gd name="connsiteY55" fmla="*/ 248195 h 535577"/>
                <a:gd name="connsiteX56" fmla="*/ 1724297 w 4055285"/>
                <a:gd name="connsiteY56" fmla="*/ 209006 h 535577"/>
                <a:gd name="connsiteX57" fmla="*/ 1802674 w 4055285"/>
                <a:gd name="connsiteY57" fmla="*/ 182880 h 535577"/>
                <a:gd name="connsiteX58" fmla="*/ 1854926 w 4055285"/>
                <a:gd name="connsiteY58" fmla="*/ 156755 h 535577"/>
                <a:gd name="connsiteX59" fmla="*/ 1894114 w 4055285"/>
                <a:gd name="connsiteY59" fmla="*/ 143692 h 535577"/>
                <a:gd name="connsiteX60" fmla="*/ 1998617 w 4055285"/>
                <a:gd name="connsiteY60" fmla="*/ 117566 h 535577"/>
                <a:gd name="connsiteX61" fmla="*/ 2155372 w 4055285"/>
                <a:gd name="connsiteY61" fmla="*/ 130629 h 535577"/>
                <a:gd name="connsiteX62" fmla="*/ 2207623 w 4055285"/>
                <a:gd name="connsiteY62" fmla="*/ 209006 h 535577"/>
                <a:gd name="connsiteX63" fmla="*/ 2233749 w 4055285"/>
                <a:gd name="connsiteY63" fmla="*/ 248195 h 535577"/>
                <a:gd name="connsiteX64" fmla="*/ 2220686 w 4055285"/>
                <a:gd name="connsiteY64" fmla="*/ 378823 h 535577"/>
                <a:gd name="connsiteX65" fmla="*/ 2207623 w 4055285"/>
                <a:gd name="connsiteY65" fmla="*/ 431075 h 535577"/>
                <a:gd name="connsiteX66" fmla="*/ 2090057 w 4055285"/>
                <a:gd name="connsiteY66" fmla="*/ 418012 h 535577"/>
                <a:gd name="connsiteX67" fmla="*/ 2050869 w 4055285"/>
                <a:gd name="connsiteY67" fmla="*/ 391886 h 535577"/>
                <a:gd name="connsiteX68" fmla="*/ 2037806 w 4055285"/>
                <a:gd name="connsiteY68" fmla="*/ 235132 h 535577"/>
                <a:gd name="connsiteX69" fmla="*/ 2076994 w 4055285"/>
                <a:gd name="connsiteY69" fmla="*/ 195943 h 535577"/>
                <a:gd name="connsiteX70" fmla="*/ 2155372 w 4055285"/>
                <a:gd name="connsiteY70" fmla="*/ 143692 h 535577"/>
                <a:gd name="connsiteX71" fmla="*/ 2233749 w 4055285"/>
                <a:gd name="connsiteY71" fmla="*/ 117566 h 535577"/>
                <a:gd name="connsiteX72" fmla="*/ 2272937 w 4055285"/>
                <a:gd name="connsiteY72" fmla="*/ 104503 h 535577"/>
                <a:gd name="connsiteX73" fmla="*/ 2312126 w 4055285"/>
                <a:gd name="connsiteY73" fmla="*/ 78377 h 535577"/>
                <a:gd name="connsiteX74" fmla="*/ 2455817 w 4055285"/>
                <a:gd name="connsiteY74" fmla="*/ 91440 h 535577"/>
                <a:gd name="connsiteX75" fmla="*/ 2481943 w 4055285"/>
                <a:gd name="connsiteY75" fmla="*/ 169817 h 535577"/>
                <a:gd name="connsiteX76" fmla="*/ 2560320 w 4055285"/>
                <a:gd name="connsiteY76" fmla="*/ 182880 h 535577"/>
                <a:gd name="connsiteX77" fmla="*/ 2599509 w 4055285"/>
                <a:gd name="connsiteY77" fmla="*/ 222069 h 535577"/>
                <a:gd name="connsiteX78" fmla="*/ 2560320 w 4055285"/>
                <a:gd name="connsiteY78" fmla="*/ 470263 h 535577"/>
                <a:gd name="connsiteX79" fmla="*/ 2429692 w 4055285"/>
                <a:gd name="connsiteY79" fmla="*/ 457200 h 535577"/>
                <a:gd name="connsiteX80" fmla="*/ 2442754 w 4055285"/>
                <a:gd name="connsiteY80" fmla="*/ 235132 h 535577"/>
                <a:gd name="connsiteX81" fmla="*/ 2455817 w 4055285"/>
                <a:gd name="connsiteY81" fmla="*/ 195943 h 535577"/>
                <a:gd name="connsiteX82" fmla="*/ 2508069 w 4055285"/>
                <a:gd name="connsiteY82" fmla="*/ 117566 h 535577"/>
                <a:gd name="connsiteX83" fmla="*/ 2599509 w 4055285"/>
                <a:gd name="connsiteY83" fmla="*/ 91440 h 535577"/>
                <a:gd name="connsiteX84" fmla="*/ 2978332 w 4055285"/>
                <a:gd name="connsiteY84" fmla="*/ 104503 h 535577"/>
                <a:gd name="connsiteX85" fmla="*/ 3030583 w 4055285"/>
                <a:gd name="connsiteY85" fmla="*/ 130629 h 535577"/>
                <a:gd name="connsiteX86" fmla="*/ 3082834 w 4055285"/>
                <a:gd name="connsiteY86" fmla="*/ 209006 h 535577"/>
                <a:gd name="connsiteX87" fmla="*/ 3069772 w 4055285"/>
                <a:gd name="connsiteY87" fmla="*/ 418012 h 535577"/>
                <a:gd name="connsiteX88" fmla="*/ 3043646 w 4055285"/>
                <a:gd name="connsiteY88" fmla="*/ 457200 h 535577"/>
                <a:gd name="connsiteX89" fmla="*/ 2886892 w 4055285"/>
                <a:gd name="connsiteY89" fmla="*/ 444137 h 535577"/>
                <a:gd name="connsiteX90" fmla="*/ 2860766 w 4055285"/>
                <a:gd name="connsiteY90" fmla="*/ 404949 h 535577"/>
                <a:gd name="connsiteX91" fmla="*/ 2886892 w 4055285"/>
                <a:gd name="connsiteY91" fmla="*/ 209006 h 535577"/>
                <a:gd name="connsiteX92" fmla="*/ 2913017 w 4055285"/>
                <a:gd name="connsiteY92" fmla="*/ 169817 h 535577"/>
                <a:gd name="connsiteX93" fmla="*/ 2952206 w 4055285"/>
                <a:gd name="connsiteY93" fmla="*/ 143692 h 535577"/>
                <a:gd name="connsiteX94" fmla="*/ 3043646 w 4055285"/>
                <a:gd name="connsiteY94" fmla="*/ 104503 h 535577"/>
                <a:gd name="connsiteX95" fmla="*/ 3239589 w 4055285"/>
                <a:gd name="connsiteY95" fmla="*/ 130629 h 535577"/>
                <a:gd name="connsiteX96" fmla="*/ 3278777 w 4055285"/>
                <a:gd name="connsiteY96" fmla="*/ 156755 h 535577"/>
                <a:gd name="connsiteX97" fmla="*/ 3291840 w 4055285"/>
                <a:gd name="connsiteY97" fmla="*/ 195943 h 535577"/>
                <a:gd name="connsiteX98" fmla="*/ 3317966 w 4055285"/>
                <a:gd name="connsiteY98" fmla="*/ 235132 h 535577"/>
                <a:gd name="connsiteX99" fmla="*/ 3331029 w 4055285"/>
                <a:gd name="connsiteY99" fmla="*/ 326572 h 535577"/>
                <a:gd name="connsiteX100" fmla="*/ 3226526 w 4055285"/>
                <a:gd name="connsiteY100" fmla="*/ 431075 h 535577"/>
                <a:gd name="connsiteX101" fmla="*/ 3213463 w 4055285"/>
                <a:gd name="connsiteY101" fmla="*/ 391886 h 535577"/>
                <a:gd name="connsiteX102" fmla="*/ 3187337 w 4055285"/>
                <a:gd name="connsiteY102" fmla="*/ 287383 h 535577"/>
                <a:gd name="connsiteX103" fmla="*/ 3239589 w 4055285"/>
                <a:gd name="connsiteY103" fmla="*/ 78377 h 535577"/>
                <a:gd name="connsiteX104" fmla="*/ 3357154 w 4055285"/>
                <a:gd name="connsiteY104" fmla="*/ 26126 h 535577"/>
                <a:gd name="connsiteX105" fmla="*/ 3396343 w 4055285"/>
                <a:gd name="connsiteY105" fmla="*/ 13063 h 535577"/>
                <a:gd name="connsiteX106" fmla="*/ 3435532 w 4055285"/>
                <a:gd name="connsiteY106" fmla="*/ 0 h 535577"/>
                <a:gd name="connsiteX107" fmla="*/ 3644537 w 4055285"/>
                <a:gd name="connsiteY107" fmla="*/ 26126 h 535577"/>
                <a:gd name="connsiteX108" fmla="*/ 3722914 w 4055285"/>
                <a:gd name="connsiteY108" fmla="*/ 78377 h 535577"/>
                <a:gd name="connsiteX109" fmla="*/ 3735977 w 4055285"/>
                <a:gd name="connsiteY109" fmla="*/ 117566 h 535577"/>
                <a:gd name="connsiteX110" fmla="*/ 3762103 w 4055285"/>
                <a:gd name="connsiteY110" fmla="*/ 156755 h 535577"/>
                <a:gd name="connsiteX111" fmla="*/ 3722914 w 4055285"/>
                <a:gd name="connsiteY111" fmla="*/ 352697 h 535577"/>
                <a:gd name="connsiteX112" fmla="*/ 3683726 w 4055285"/>
                <a:gd name="connsiteY112" fmla="*/ 365760 h 535577"/>
                <a:gd name="connsiteX113" fmla="*/ 3540034 w 4055285"/>
                <a:gd name="connsiteY113" fmla="*/ 352697 h 535577"/>
                <a:gd name="connsiteX114" fmla="*/ 3526972 w 4055285"/>
                <a:gd name="connsiteY114" fmla="*/ 313509 h 535577"/>
                <a:gd name="connsiteX115" fmla="*/ 3540034 w 4055285"/>
                <a:gd name="connsiteY115" fmla="*/ 169817 h 535577"/>
                <a:gd name="connsiteX116" fmla="*/ 3553097 w 4055285"/>
                <a:gd name="connsiteY116" fmla="*/ 130629 h 535577"/>
                <a:gd name="connsiteX117" fmla="*/ 3657600 w 4055285"/>
                <a:gd name="connsiteY117" fmla="*/ 39189 h 535577"/>
                <a:gd name="connsiteX118" fmla="*/ 3696789 w 4055285"/>
                <a:gd name="connsiteY118" fmla="*/ 26126 h 535577"/>
                <a:gd name="connsiteX119" fmla="*/ 3931920 w 4055285"/>
                <a:gd name="connsiteY119" fmla="*/ 39189 h 535577"/>
                <a:gd name="connsiteX120" fmla="*/ 4023360 w 4055285"/>
                <a:gd name="connsiteY120" fmla="*/ 130629 h 535577"/>
                <a:gd name="connsiteX121" fmla="*/ 4049486 w 4055285"/>
                <a:gd name="connsiteY121" fmla="*/ 300446 h 535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4055285" h="535577">
                  <a:moveTo>
                    <a:pt x="0" y="418012"/>
                  </a:moveTo>
                  <a:cubicBezTo>
                    <a:pt x="4755" y="379976"/>
                    <a:pt x="4505" y="255402"/>
                    <a:pt x="65314" y="235132"/>
                  </a:cubicBezTo>
                  <a:lnTo>
                    <a:pt x="143692" y="209006"/>
                  </a:lnTo>
                  <a:lnTo>
                    <a:pt x="182880" y="195943"/>
                  </a:lnTo>
                  <a:cubicBezTo>
                    <a:pt x="230777" y="200297"/>
                    <a:pt x="279545" y="198929"/>
                    <a:pt x="326572" y="209006"/>
                  </a:cubicBezTo>
                  <a:cubicBezTo>
                    <a:pt x="341923" y="212296"/>
                    <a:pt x="357439" y="221819"/>
                    <a:pt x="365760" y="235132"/>
                  </a:cubicBezTo>
                  <a:cubicBezTo>
                    <a:pt x="385258" y="266330"/>
                    <a:pt x="397489" y="341524"/>
                    <a:pt x="404949" y="378823"/>
                  </a:cubicBezTo>
                  <a:cubicBezTo>
                    <a:pt x="399852" y="419601"/>
                    <a:pt x="406926" y="489583"/>
                    <a:pt x="365760" y="522515"/>
                  </a:cubicBezTo>
                  <a:cubicBezTo>
                    <a:pt x="355008" y="531117"/>
                    <a:pt x="339635" y="531223"/>
                    <a:pt x="326572" y="535577"/>
                  </a:cubicBezTo>
                  <a:cubicBezTo>
                    <a:pt x="304800" y="531223"/>
                    <a:pt x="280534" y="533531"/>
                    <a:pt x="261257" y="522515"/>
                  </a:cubicBezTo>
                  <a:cubicBezTo>
                    <a:pt x="247626" y="514726"/>
                    <a:pt x="236176" y="498991"/>
                    <a:pt x="235132" y="483326"/>
                  </a:cubicBezTo>
                  <a:cubicBezTo>
                    <a:pt x="231644" y="431010"/>
                    <a:pt x="241265" y="378545"/>
                    <a:pt x="248194" y="326572"/>
                  </a:cubicBezTo>
                  <a:cubicBezTo>
                    <a:pt x="250014" y="312923"/>
                    <a:pt x="253619" y="298840"/>
                    <a:pt x="261257" y="287383"/>
                  </a:cubicBezTo>
                  <a:cubicBezTo>
                    <a:pt x="273810" y="268554"/>
                    <a:pt x="317145" y="231707"/>
                    <a:pt x="339634" y="222069"/>
                  </a:cubicBezTo>
                  <a:cubicBezTo>
                    <a:pt x="379229" y="205100"/>
                    <a:pt x="485852" y="198565"/>
                    <a:pt x="509452" y="195943"/>
                  </a:cubicBezTo>
                  <a:cubicBezTo>
                    <a:pt x="718583" y="214955"/>
                    <a:pt x="623125" y="162033"/>
                    <a:pt x="666206" y="248195"/>
                  </a:cubicBezTo>
                  <a:cubicBezTo>
                    <a:pt x="673227" y="262237"/>
                    <a:pt x="683623" y="274320"/>
                    <a:pt x="692332" y="287383"/>
                  </a:cubicBezTo>
                  <a:cubicBezTo>
                    <a:pt x="732295" y="407275"/>
                    <a:pt x="721197" y="338358"/>
                    <a:pt x="705394" y="496389"/>
                  </a:cubicBezTo>
                  <a:lnTo>
                    <a:pt x="574766" y="483326"/>
                  </a:lnTo>
                  <a:cubicBezTo>
                    <a:pt x="550978" y="469450"/>
                    <a:pt x="548640" y="404949"/>
                    <a:pt x="548640" y="404949"/>
                  </a:cubicBezTo>
                  <a:cubicBezTo>
                    <a:pt x="552994" y="365760"/>
                    <a:pt x="555221" y="326276"/>
                    <a:pt x="561703" y="287383"/>
                  </a:cubicBezTo>
                  <a:cubicBezTo>
                    <a:pt x="565953" y="261885"/>
                    <a:pt x="582838" y="227060"/>
                    <a:pt x="600892" y="209006"/>
                  </a:cubicBezTo>
                  <a:cubicBezTo>
                    <a:pt x="632271" y="177626"/>
                    <a:pt x="642083" y="185753"/>
                    <a:pt x="679269" y="169817"/>
                  </a:cubicBezTo>
                  <a:cubicBezTo>
                    <a:pt x="697167" y="162146"/>
                    <a:pt x="714103" y="152400"/>
                    <a:pt x="731520" y="143692"/>
                  </a:cubicBezTo>
                  <a:cubicBezTo>
                    <a:pt x="853440" y="152400"/>
                    <a:pt x="976712" y="149723"/>
                    <a:pt x="1097280" y="169817"/>
                  </a:cubicBezTo>
                  <a:cubicBezTo>
                    <a:pt x="1112766" y="172398"/>
                    <a:pt x="1119598" y="193775"/>
                    <a:pt x="1123406" y="209006"/>
                  </a:cubicBezTo>
                  <a:cubicBezTo>
                    <a:pt x="1132969" y="247259"/>
                    <a:pt x="1132115" y="287383"/>
                    <a:pt x="1136469" y="326572"/>
                  </a:cubicBezTo>
                  <a:cubicBezTo>
                    <a:pt x="1132115" y="391886"/>
                    <a:pt x="1155883" y="465680"/>
                    <a:pt x="1123406" y="522515"/>
                  </a:cubicBezTo>
                  <a:cubicBezTo>
                    <a:pt x="1108130" y="549248"/>
                    <a:pt x="1062158" y="515490"/>
                    <a:pt x="1031966" y="509452"/>
                  </a:cubicBezTo>
                  <a:cubicBezTo>
                    <a:pt x="996757" y="502410"/>
                    <a:pt x="927463" y="483326"/>
                    <a:pt x="927463" y="483326"/>
                  </a:cubicBezTo>
                  <a:cubicBezTo>
                    <a:pt x="931817" y="431075"/>
                    <a:pt x="930243" y="377986"/>
                    <a:pt x="940526" y="326572"/>
                  </a:cubicBezTo>
                  <a:cubicBezTo>
                    <a:pt x="949724" y="280582"/>
                    <a:pt x="973303" y="288264"/>
                    <a:pt x="1005840" y="274320"/>
                  </a:cubicBezTo>
                  <a:cubicBezTo>
                    <a:pt x="1023739" y="266649"/>
                    <a:pt x="1040012" y="255427"/>
                    <a:pt x="1058092" y="248195"/>
                  </a:cubicBezTo>
                  <a:cubicBezTo>
                    <a:pt x="1083661" y="237967"/>
                    <a:pt x="1110343" y="230778"/>
                    <a:pt x="1136469" y="222069"/>
                  </a:cubicBezTo>
                  <a:cubicBezTo>
                    <a:pt x="1149532" y="217715"/>
                    <a:pt x="1162299" y="212346"/>
                    <a:pt x="1175657" y="209006"/>
                  </a:cubicBezTo>
                  <a:cubicBezTo>
                    <a:pt x="1241267" y="192603"/>
                    <a:pt x="1210877" y="201620"/>
                    <a:pt x="1267097" y="182880"/>
                  </a:cubicBezTo>
                  <a:cubicBezTo>
                    <a:pt x="1297577" y="187234"/>
                    <a:pt x="1329046" y="187096"/>
                    <a:pt x="1358537" y="195943"/>
                  </a:cubicBezTo>
                  <a:cubicBezTo>
                    <a:pt x="1384518" y="203737"/>
                    <a:pt x="1420252" y="244595"/>
                    <a:pt x="1436914" y="261257"/>
                  </a:cubicBezTo>
                  <a:cubicBezTo>
                    <a:pt x="1441268" y="274320"/>
                    <a:pt x="1443819" y="288130"/>
                    <a:pt x="1449977" y="300446"/>
                  </a:cubicBezTo>
                  <a:cubicBezTo>
                    <a:pt x="1484132" y="368755"/>
                    <a:pt x="1512603" y="333292"/>
                    <a:pt x="1463040" y="457200"/>
                  </a:cubicBezTo>
                  <a:cubicBezTo>
                    <a:pt x="1457926" y="469984"/>
                    <a:pt x="1436915" y="465909"/>
                    <a:pt x="1423852" y="470263"/>
                  </a:cubicBezTo>
                  <a:cubicBezTo>
                    <a:pt x="1397726" y="465909"/>
                    <a:pt x="1365407" y="474641"/>
                    <a:pt x="1345474" y="457200"/>
                  </a:cubicBezTo>
                  <a:cubicBezTo>
                    <a:pt x="1324749" y="439066"/>
                    <a:pt x="1319349" y="378823"/>
                    <a:pt x="1319349" y="378823"/>
                  </a:cubicBezTo>
                  <a:cubicBezTo>
                    <a:pt x="1323703" y="335280"/>
                    <a:pt x="1318574" y="289709"/>
                    <a:pt x="1332412" y="248195"/>
                  </a:cubicBezTo>
                  <a:cubicBezTo>
                    <a:pt x="1337377" y="233301"/>
                    <a:pt x="1358825" y="231194"/>
                    <a:pt x="1371600" y="222069"/>
                  </a:cubicBezTo>
                  <a:cubicBezTo>
                    <a:pt x="1389316" y="209414"/>
                    <a:pt x="1404379" y="192617"/>
                    <a:pt x="1423852" y="182880"/>
                  </a:cubicBezTo>
                  <a:cubicBezTo>
                    <a:pt x="1448483" y="170564"/>
                    <a:pt x="1502229" y="156755"/>
                    <a:pt x="1502229" y="156755"/>
                  </a:cubicBezTo>
                  <a:cubicBezTo>
                    <a:pt x="1584960" y="161109"/>
                    <a:pt x="1667917" y="162317"/>
                    <a:pt x="1750423" y="169817"/>
                  </a:cubicBezTo>
                  <a:cubicBezTo>
                    <a:pt x="1764136" y="171064"/>
                    <a:pt x="1778155" y="175242"/>
                    <a:pt x="1789612" y="182880"/>
                  </a:cubicBezTo>
                  <a:cubicBezTo>
                    <a:pt x="1804983" y="193127"/>
                    <a:pt x="1816973" y="207877"/>
                    <a:pt x="1828800" y="222069"/>
                  </a:cubicBezTo>
                  <a:cubicBezTo>
                    <a:pt x="1838851" y="234130"/>
                    <a:pt x="1846217" y="248194"/>
                    <a:pt x="1854926" y="261257"/>
                  </a:cubicBezTo>
                  <a:cubicBezTo>
                    <a:pt x="1874922" y="321245"/>
                    <a:pt x="1885361" y="334316"/>
                    <a:pt x="1854926" y="418012"/>
                  </a:cubicBezTo>
                  <a:cubicBezTo>
                    <a:pt x="1847941" y="437221"/>
                    <a:pt x="1792338" y="451937"/>
                    <a:pt x="1776549" y="457200"/>
                  </a:cubicBezTo>
                  <a:cubicBezTo>
                    <a:pt x="1750423" y="452846"/>
                    <a:pt x="1718105" y="461578"/>
                    <a:pt x="1698172" y="444137"/>
                  </a:cubicBezTo>
                  <a:cubicBezTo>
                    <a:pt x="1677447" y="426003"/>
                    <a:pt x="1672046" y="365760"/>
                    <a:pt x="1672046" y="365760"/>
                  </a:cubicBezTo>
                  <a:cubicBezTo>
                    <a:pt x="1676400" y="326572"/>
                    <a:pt x="1672640" y="285601"/>
                    <a:pt x="1685109" y="248195"/>
                  </a:cubicBezTo>
                  <a:cubicBezTo>
                    <a:pt x="1690951" y="230669"/>
                    <a:pt x="1708148" y="217978"/>
                    <a:pt x="1724297" y="209006"/>
                  </a:cubicBezTo>
                  <a:cubicBezTo>
                    <a:pt x="1748370" y="195632"/>
                    <a:pt x="1778042" y="195195"/>
                    <a:pt x="1802674" y="182880"/>
                  </a:cubicBezTo>
                  <a:cubicBezTo>
                    <a:pt x="1820091" y="174172"/>
                    <a:pt x="1837027" y="164426"/>
                    <a:pt x="1854926" y="156755"/>
                  </a:cubicBezTo>
                  <a:cubicBezTo>
                    <a:pt x="1867582" y="151331"/>
                    <a:pt x="1880830" y="147315"/>
                    <a:pt x="1894114" y="143692"/>
                  </a:cubicBezTo>
                  <a:cubicBezTo>
                    <a:pt x="1928755" y="134244"/>
                    <a:pt x="1998617" y="117566"/>
                    <a:pt x="1998617" y="117566"/>
                  </a:cubicBezTo>
                  <a:cubicBezTo>
                    <a:pt x="2050869" y="121920"/>
                    <a:pt x="2107335" y="109613"/>
                    <a:pt x="2155372" y="130629"/>
                  </a:cubicBezTo>
                  <a:cubicBezTo>
                    <a:pt x="2184139" y="143214"/>
                    <a:pt x="2190206" y="182880"/>
                    <a:pt x="2207623" y="209006"/>
                  </a:cubicBezTo>
                  <a:lnTo>
                    <a:pt x="2233749" y="248195"/>
                  </a:lnTo>
                  <a:cubicBezTo>
                    <a:pt x="2229395" y="291738"/>
                    <a:pt x="2226875" y="335503"/>
                    <a:pt x="2220686" y="378823"/>
                  </a:cubicBezTo>
                  <a:cubicBezTo>
                    <a:pt x="2218147" y="396596"/>
                    <a:pt x="2224819" y="425916"/>
                    <a:pt x="2207623" y="431075"/>
                  </a:cubicBezTo>
                  <a:cubicBezTo>
                    <a:pt x="2169856" y="442405"/>
                    <a:pt x="2129246" y="422366"/>
                    <a:pt x="2090057" y="418012"/>
                  </a:cubicBezTo>
                  <a:cubicBezTo>
                    <a:pt x="2076994" y="409303"/>
                    <a:pt x="2061970" y="402987"/>
                    <a:pt x="2050869" y="391886"/>
                  </a:cubicBezTo>
                  <a:cubicBezTo>
                    <a:pt x="2005709" y="346725"/>
                    <a:pt x="2015882" y="300903"/>
                    <a:pt x="2037806" y="235132"/>
                  </a:cubicBezTo>
                  <a:cubicBezTo>
                    <a:pt x="2043648" y="217606"/>
                    <a:pt x="2062412" y="207285"/>
                    <a:pt x="2076994" y="195943"/>
                  </a:cubicBezTo>
                  <a:cubicBezTo>
                    <a:pt x="2101779" y="176666"/>
                    <a:pt x="2125584" y="153621"/>
                    <a:pt x="2155372" y="143692"/>
                  </a:cubicBezTo>
                  <a:lnTo>
                    <a:pt x="2233749" y="117566"/>
                  </a:lnTo>
                  <a:cubicBezTo>
                    <a:pt x="2246812" y="113212"/>
                    <a:pt x="2261480" y="112141"/>
                    <a:pt x="2272937" y="104503"/>
                  </a:cubicBezTo>
                  <a:lnTo>
                    <a:pt x="2312126" y="78377"/>
                  </a:lnTo>
                  <a:lnTo>
                    <a:pt x="2455817" y="91440"/>
                  </a:lnTo>
                  <a:cubicBezTo>
                    <a:pt x="2480064" y="104496"/>
                    <a:pt x="2454779" y="165290"/>
                    <a:pt x="2481943" y="169817"/>
                  </a:cubicBezTo>
                  <a:lnTo>
                    <a:pt x="2560320" y="182880"/>
                  </a:lnTo>
                  <a:cubicBezTo>
                    <a:pt x="2573383" y="195943"/>
                    <a:pt x="2597575" y="203697"/>
                    <a:pt x="2599509" y="222069"/>
                  </a:cubicBezTo>
                  <a:cubicBezTo>
                    <a:pt x="2618019" y="397916"/>
                    <a:pt x="2617846" y="383976"/>
                    <a:pt x="2560320" y="470263"/>
                  </a:cubicBezTo>
                  <a:cubicBezTo>
                    <a:pt x="2516777" y="465909"/>
                    <a:pt x="2449262" y="496340"/>
                    <a:pt x="2429692" y="457200"/>
                  </a:cubicBezTo>
                  <a:cubicBezTo>
                    <a:pt x="2396531" y="390878"/>
                    <a:pt x="2435376" y="308915"/>
                    <a:pt x="2442754" y="235132"/>
                  </a:cubicBezTo>
                  <a:cubicBezTo>
                    <a:pt x="2444124" y="221431"/>
                    <a:pt x="2449130" y="207980"/>
                    <a:pt x="2455817" y="195943"/>
                  </a:cubicBezTo>
                  <a:cubicBezTo>
                    <a:pt x="2471066" y="168495"/>
                    <a:pt x="2478281" y="127496"/>
                    <a:pt x="2508069" y="117566"/>
                  </a:cubicBezTo>
                  <a:cubicBezTo>
                    <a:pt x="2564289" y="98826"/>
                    <a:pt x="2533899" y="107843"/>
                    <a:pt x="2599509" y="91440"/>
                  </a:cubicBezTo>
                  <a:cubicBezTo>
                    <a:pt x="2725783" y="95794"/>
                    <a:pt x="2852502" y="93064"/>
                    <a:pt x="2978332" y="104503"/>
                  </a:cubicBezTo>
                  <a:cubicBezTo>
                    <a:pt x="2997725" y="106266"/>
                    <a:pt x="3016814" y="116860"/>
                    <a:pt x="3030583" y="130629"/>
                  </a:cubicBezTo>
                  <a:cubicBezTo>
                    <a:pt x="3052785" y="152832"/>
                    <a:pt x="3082834" y="209006"/>
                    <a:pt x="3082834" y="209006"/>
                  </a:cubicBezTo>
                  <a:cubicBezTo>
                    <a:pt x="3078480" y="278675"/>
                    <a:pt x="3080659" y="349062"/>
                    <a:pt x="3069772" y="418012"/>
                  </a:cubicBezTo>
                  <a:cubicBezTo>
                    <a:pt x="3067323" y="433519"/>
                    <a:pt x="3059188" y="454980"/>
                    <a:pt x="3043646" y="457200"/>
                  </a:cubicBezTo>
                  <a:cubicBezTo>
                    <a:pt x="2991740" y="464615"/>
                    <a:pt x="2939143" y="448491"/>
                    <a:pt x="2886892" y="444137"/>
                  </a:cubicBezTo>
                  <a:cubicBezTo>
                    <a:pt x="2878183" y="431074"/>
                    <a:pt x="2861810" y="420614"/>
                    <a:pt x="2860766" y="404949"/>
                  </a:cubicBezTo>
                  <a:cubicBezTo>
                    <a:pt x="2859049" y="379193"/>
                    <a:pt x="2861430" y="259931"/>
                    <a:pt x="2886892" y="209006"/>
                  </a:cubicBezTo>
                  <a:cubicBezTo>
                    <a:pt x="2893913" y="194964"/>
                    <a:pt x="2901916" y="180918"/>
                    <a:pt x="2913017" y="169817"/>
                  </a:cubicBezTo>
                  <a:cubicBezTo>
                    <a:pt x="2924118" y="158716"/>
                    <a:pt x="2938575" y="151481"/>
                    <a:pt x="2952206" y="143692"/>
                  </a:cubicBezTo>
                  <a:cubicBezTo>
                    <a:pt x="2997406" y="117863"/>
                    <a:pt x="2999678" y="119159"/>
                    <a:pt x="3043646" y="104503"/>
                  </a:cubicBezTo>
                  <a:cubicBezTo>
                    <a:pt x="3078665" y="107421"/>
                    <a:pt x="3186231" y="103950"/>
                    <a:pt x="3239589" y="130629"/>
                  </a:cubicBezTo>
                  <a:cubicBezTo>
                    <a:pt x="3253631" y="137650"/>
                    <a:pt x="3265714" y="148046"/>
                    <a:pt x="3278777" y="156755"/>
                  </a:cubicBezTo>
                  <a:cubicBezTo>
                    <a:pt x="3283131" y="169818"/>
                    <a:pt x="3285682" y="183627"/>
                    <a:pt x="3291840" y="195943"/>
                  </a:cubicBezTo>
                  <a:cubicBezTo>
                    <a:pt x="3298861" y="209985"/>
                    <a:pt x="3313455" y="220094"/>
                    <a:pt x="3317966" y="235132"/>
                  </a:cubicBezTo>
                  <a:cubicBezTo>
                    <a:pt x="3326813" y="264623"/>
                    <a:pt x="3326675" y="296092"/>
                    <a:pt x="3331029" y="326572"/>
                  </a:cubicBezTo>
                  <a:cubicBezTo>
                    <a:pt x="3320847" y="418204"/>
                    <a:pt x="3352094" y="493858"/>
                    <a:pt x="3226526" y="431075"/>
                  </a:cubicBezTo>
                  <a:cubicBezTo>
                    <a:pt x="3214210" y="424917"/>
                    <a:pt x="3217086" y="405170"/>
                    <a:pt x="3213463" y="391886"/>
                  </a:cubicBezTo>
                  <a:cubicBezTo>
                    <a:pt x="3204015" y="357245"/>
                    <a:pt x="3187337" y="287383"/>
                    <a:pt x="3187337" y="287383"/>
                  </a:cubicBezTo>
                  <a:cubicBezTo>
                    <a:pt x="3197052" y="170802"/>
                    <a:pt x="3171081" y="146885"/>
                    <a:pt x="3239589" y="78377"/>
                  </a:cubicBezTo>
                  <a:cubicBezTo>
                    <a:pt x="3270639" y="47327"/>
                    <a:pt x="3318353" y="39060"/>
                    <a:pt x="3357154" y="26126"/>
                  </a:cubicBezTo>
                  <a:lnTo>
                    <a:pt x="3396343" y="13063"/>
                  </a:lnTo>
                  <a:lnTo>
                    <a:pt x="3435532" y="0"/>
                  </a:lnTo>
                  <a:cubicBezTo>
                    <a:pt x="3440961" y="418"/>
                    <a:pt x="3594689" y="-1568"/>
                    <a:pt x="3644537" y="26126"/>
                  </a:cubicBezTo>
                  <a:cubicBezTo>
                    <a:pt x="3671985" y="41375"/>
                    <a:pt x="3722914" y="78377"/>
                    <a:pt x="3722914" y="78377"/>
                  </a:cubicBezTo>
                  <a:cubicBezTo>
                    <a:pt x="3727268" y="91440"/>
                    <a:pt x="3729819" y="105250"/>
                    <a:pt x="3735977" y="117566"/>
                  </a:cubicBezTo>
                  <a:cubicBezTo>
                    <a:pt x="3742998" y="131608"/>
                    <a:pt x="3761059" y="141090"/>
                    <a:pt x="3762103" y="156755"/>
                  </a:cubicBezTo>
                  <a:cubicBezTo>
                    <a:pt x="3764118" y="186982"/>
                    <a:pt x="3773220" y="312453"/>
                    <a:pt x="3722914" y="352697"/>
                  </a:cubicBezTo>
                  <a:cubicBezTo>
                    <a:pt x="3712162" y="361299"/>
                    <a:pt x="3696789" y="361406"/>
                    <a:pt x="3683726" y="365760"/>
                  </a:cubicBezTo>
                  <a:cubicBezTo>
                    <a:pt x="3635829" y="361406"/>
                    <a:pt x="3585661" y="367906"/>
                    <a:pt x="3540034" y="352697"/>
                  </a:cubicBezTo>
                  <a:cubicBezTo>
                    <a:pt x="3526971" y="348343"/>
                    <a:pt x="3526972" y="327278"/>
                    <a:pt x="3526972" y="313509"/>
                  </a:cubicBezTo>
                  <a:cubicBezTo>
                    <a:pt x="3526972" y="265414"/>
                    <a:pt x="3533233" y="217428"/>
                    <a:pt x="3540034" y="169817"/>
                  </a:cubicBezTo>
                  <a:cubicBezTo>
                    <a:pt x="3541981" y="156186"/>
                    <a:pt x="3546939" y="142945"/>
                    <a:pt x="3553097" y="130629"/>
                  </a:cubicBezTo>
                  <a:cubicBezTo>
                    <a:pt x="3574433" y="87957"/>
                    <a:pt x="3610573" y="54865"/>
                    <a:pt x="3657600" y="39189"/>
                  </a:cubicBezTo>
                  <a:lnTo>
                    <a:pt x="3696789" y="26126"/>
                  </a:lnTo>
                  <a:cubicBezTo>
                    <a:pt x="3775166" y="30480"/>
                    <a:pt x="3853776" y="31747"/>
                    <a:pt x="3931920" y="39189"/>
                  </a:cubicBezTo>
                  <a:cubicBezTo>
                    <a:pt x="3989206" y="44645"/>
                    <a:pt x="3990130" y="80783"/>
                    <a:pt x="4023360" y="130629"/>
                  </a:cubicBezTo>
                  <a:cubicBezTo>
                    <a:pt x="4073640" y="206048"/>
                    <a:pt x="4049486" y="154113"/>
                    <a:pt x="4049486" y="300446"/>
                  </a:cubicBezTo>
                </a:path>
              </a:pathLst>
            </a:cu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008243" y="1607780"/>
            <a:ext cx="1136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X&lt;8</a:t>
            </a:r>
          </a:p>
        </p:txBody>
      </p:sp>
      <p:sp>
        <p:nvSpPr>
          <p:cNvPr id="6" name="Arrow: Left 5"/>
          <p:cNvSpPr/>
          <p:nvPr/>
        </p:nvSpPr>
        <p:spPr>
          <a:xfrm>
            <a:off x="6838124" y="2860293"/>
            <a:ext cx="6212135" cy="71988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48239" y="2860293"/>
            <a:ext cx="6202020" cy="99609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75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49206 -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thatube.com/images/number-line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608" y="1192820"/>
            <a:ext cx="7093131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781649" y="409116"/>
            <a:ext cx="5225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033990" y="435243"/>
            <a:ext cx="576072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280175" y="461369"/>
            <a:ext cx="5514536" cy="86214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736872" y="1271956"/>
            <a:ext cx="150604" cy="13069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921068" y="1228818"/>
                <a:ext cx="4215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1068" y="1228818"/>
                <a:ext cx="421590" cy="276999"/>
              </a:xfrm>
              <a:prstGeom prst="rect">
                <a:avLst/>
              </a:prstGeom>
              <a:blipFill>
                <a:blip r:embed="rId3"/>
                <a:stretch>
                  <a:fillRect l="-10000" r="-714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43689" y="1249750"/>
                <a:ext cx="4215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689" y="1249750"/>
                <a:ext cx="421590" cy="276999"/>
              </a:xfrm>
              <a:prstGeom prst="rect">
                <a:avLst/>
              </a:prstGeom>
              <a:blipFill>
                <a:blip r:embed="rId4"/>
                <a:stretch>
                  <a:fillRect l="-1449" r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914350" y="1923988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X&lt;8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30855" y="1346346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239333" y="1245394"/>
                <a:ext cx="4215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333" y="1245394"/>
                <a:ext cx="421590" cy="276999"/>
              </a:xfrm>
              <a:prstGeom prst="rect">
                <a:avLst/>
              </a:prstGeom>
              <a:blipFill>
                <a:blip r:embed="rId5"/>
                <a:stretch>
                  <a:fillRect l="-1429" r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037442" y="280097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Μέχρι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412209" y="3170302"/>
                <a:ext cx="2017024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3000" b="1" dirty="0"/>
                  <a:t>X</a:t>
                </a:r>
                <a:r>
                  <a:rPr lang="el-GR" sz="3000" b="1" dirty="0"/>
                  <a:t>ϵ(</a:t>
                </a:r>
                <a14:m>
                  <m:oMath xmlns:m="http://schemas.openxmlformats.org/officeDocument/2006/math">
                    <m:r>
                      <a:rPr lang="el-GR" sz="3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000" b="1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000" b="1" i="0">
                        <a:latin typeface="Cambria Math" panose="02040503050406030204" pitchFamily="18" charset="0"/>
                      </a:rPr>
                      <m:t>∞</m:t>
                    </m:r>
                    <m:r>
                      <a:rPr lang="el-GR" sz="30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3000" b="1" dirty="0"/>
                  <a:t>, 8 )</a:t>
                </a:r>
                <a:endParaRPr lang="en-US" sz="30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2209" y="3170302"/>
                <a:ext cx="2017024" cy="461665"/>
              </a:xfrm>
              <a:prstGeom prst="rect">
                <a:avLst/>
              </a:prstGeom>
              <a:blipFill>
                <a:blip r:embed="rId6"/>
                <a:stretch>
                  <a:fillRect l="-11782" t="-25000" r="-3625" b="-5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Callout 15"/>
          <p:cNvSpPr/>
          <p:nvPr/>
        </p:nvSpPr>
        <p:spPr>
          <a:xfrm>
            <a:off x="2582020" y="1985055"/>
            <a:ext cx="3142805" cy="1126977"/>
          </a:xfrm>
          <a:prstGeom prst="wedgeEllipseCallout">
            <a:avLst>
              <a:gd name="adj1" fmla="val 54020"/>
              <a:gd name="adj2" fmla="val 5786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(ΑΝΟΙΚΤΟ)</a:t>
            </a:r>
            <a:endParaRPr lang="en-US" sz="36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l Callout 15"/>
          <p:cNvSpPr/>
          <p:nvPr/>
        </p:nvSpPr>
        <p:spPr>
          <a:xfrm>
            <a:off x="7618758" y="2171119"/>
            <a:ext cx="3142805" cy="1126977"/>
          </a:xfrm>
          <a:prstGeom prst="wedgeEllipseCallout">
            <a:avLst>
              <a:gd name="adj1" fmla="val -61938"/>
              <a:gd name="adj2" fmla="val 46105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(ΑΝΟΙΚΤΟ)</a:t>
            </a:r>
            <a:endParaRPr lang="en-US" sz="36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875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81481E-6 L 0.26719 0.23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59" y="1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14401 0.20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1" y="1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8" grpId="0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thatube.com/images/number-line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289" y="1219344"/>
            <a:ext cx="7093131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503330" y="435640"/>
            <a:ext cx="5225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755671" y="461767"/>
            <a:ext cx="576072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01856" y="487893"/>
            <a:ext cx="5514536" cy="86214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412392" y="1288098"/>
            <a:ext cx="208000" cy="2442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642749" y="1255342"/>
                <a:ext cx="4215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2749" y="1255342"/>
                <a:ext cx="421590" cy="276999"/>
              </a:xfrm>
              <a:prstGeom prst="rect">
                <a:avLst/>
              </a:prstGeom>
              <a:blipFill>
                <a:blip r:embed="rId3"/>
                <a:stretch>
                  <a:fillRect l="-11594" r="-724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965370" y="1276274"/>
                <a:ext cx="4215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370" y="1276274"/>
                <a:ext cx="421590" cy="276999"/>
              </a:xfrm>
              <a:prstGeom prst="rect">
                <a:avLst/>
              </a:prstGeom>
              <a:blipFill>
                <a:blip r:embed="rId4"/>
                <a:stretch>
                  <a:fillRect l="-1429" r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636031" y="1815228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X≤8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65788" y="1558398"/>
            <a:ext cx="327334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200" b="1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61014" y="1271918"/>
                <a:ext cx="4215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1014" y="1271918"/>
                <a:ext cx="421590" cy="276999"/>
              </a:xfrm>
              <a:prstGeom prst="rect">
                <a:avLst/>
              </a:prstGeom>
              <a:blipFill>
                <a:blip r:embed="rId5"/>
                <a:stretch>
                  <a:fillRect l="-2899" r="-7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680915" y="2852948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Μέχρι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309772" y="3344195"/>
                <a:ext cx="1822269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l-GR" sz="3000" b="1" dirty="0"/>
                  <a:t>(</a:t>
                </a:r>
                <a14:m>
                  <m:oMath xmlns:m="http://schemas.openxmlformats.org/officeDocument/2006/math">
                    <m:r>
                      <a:rPr lang="el-GR" sz="3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000" b="1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000" b="1" i="0">
                        <a:latin typeface="Cambria Math" panose="02040503050406030204" pitchFamily="18" charset="0"/>
                      </a:rPr>
                      <m:t>∞</m:t>
                    </m:r>
                    <m:r>
                      <a:rPr lang="el-GR" sz="3000" b="1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3000" b="1" dirty="0"/>
                  <a:t>, 8 ]</a:t>
                </a:r>
                <a:endParaRPr lang="en-US" sz="30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772" y="3344195"/>
                <a:ext cx="1822269" cy="461665"/>
              </a:xfrm>
              <a:prstGeom prst="rect">
                <a:avLst/>
              </a:prstGeom>
              <a:blipFill>
                <a:blip r:embed="rId6"/>
                <a:stretch>
                  <a:fillRect l="-12709" t="-26667" b="-5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Callout 1"/>
          <p:cNvSpPr/>
          <p:nvPr/>
        </p:nvSpPr>
        <p:spPr>
          <a:xfrm>
            <a:off x="6959135" y="2434946"/>
            <a:ext cx="2889843" cy="1126977"/>
          </a:xfrm>
          <a:prstGeom prst="wedgeEllipseCallout">
            <a:avLst>
              <a:gd name="adj1" fmla="val -52206"/>
              <a:gd name="adj2" fmla="val 5786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[ΚΛΕΙΣΤΟ]</a:t>
            </a:r>
            <a:endParaRPr lang="en-US" sz="36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1961014" y="2498348"/>
            <a:ext cx="3142805" cy="1126977"/>
          </a:xfrm>
          <a:prstGeom prst="wedgeEllipseCallout">
            <a:avLst>
              <a:gd name="adj1" fmla="val 54020"/>
              <a:gd name="adj2" fmla="val 57864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600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(ΑΝΟΙΚΤΟ)</a:t>
            </a:r>
            <a:endParaRPr lang="en-US" sz="36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9512" y="3638252"/>
            <a:ext cx="294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Συμπεριλαμβανομένου του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06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 L 0.2595 0.242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69" y="1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81481E-6 L -0.13763 0.193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88" y="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18" grpId="0"/>
      <p:bldP spid="2" grpId="0" animBg="1"/>
      <p:bldP spid="16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59" y="37459"/>
            <a:ext cx="11062447" cy="651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167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23720" y="193197"/>
            <a:ext cx="11537733" cy="2981053"/>
            <a:chOff x="423720" y="193197"/>
            <a:chExt cx="11537733" cy="2981053"/>
          </a:xfrm>
        </p:grpSpPr>
        <p:grpSp>
          <p:nvGrpSpPr>
            <p:cNvPr id="8" name="Group 7"/>
            <p:cNvGrpSpPr/>
            <p:nvPr/>
          </p:nvGrpSpPr>
          <p:grpSpPr>
            <a:xfrm>
              <a:off x="423720" y="193197"/>
              <a:ext cx="11537733" cy="2981053"/>
              <a:chOff x="423720" y="193197"/>
              <a:chExt cx="11537733" cy="2981053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5173" y="193197"/>
                <a:ext cx="11196280" cy="2981053"/>
              </a:xfrm>
              <a:prstGeom prst="rect">
                <a:avLst/>
              </a:prstGeom>
            </p:spPr>
          </p:pic>
          <p:sp>
            <p:nvSpPr>
              <p:cNvPr id="3" name="Freeform 2"/>
              <p:cNvSpPr/>
              <p:nvPr/>
            </p:nvSpPr>
            <p:spPr>
              <a:xfrm rot="244101">
                <a:off x="456533" y="667421"/>
                <a:ext cx="6446393" cy="640080"/>
              </a:xfrm>
              <a:custGeom>
                <a:avLst/>
                <a:gdLst>
                  <a:gd name="connsiteX0" fmla="*/ 0 w 4055285"/>
                  <a:gd name="connsiteY0" fmla="*/ 418012 h 535577"/>
                  <a:gd name="connsiteX1" fmla="*/ 65314 w 4055285"/>
                  <a:gd name="connsiteY1" fmla="*/ 235132 h 535577"/>
                  <a:gd name="connsiteX2" fmla="*/ 143692 w 4055285"/>
                  <a:gd name="connsiteY2" fmla="*/ 209006 h 535577"/>
                  <a:gd name="connsiteX3" fmla="*/ 182880 w 4055285"/>
                  <a:gd name="connsiteY3" fmla="*/ 195943 h 535577"/>
                  <a:gd name="connsiteX4" fmla="*/ 326572 w 4055285"/>
                  <a:gd name="connsiteY4" fmla="*/ 209006 h 535577"/>
                  <a:gd name="connsiteX5" fmla="*/ 365760 w 4055285"/>
                  <a:gd name="connsiteY5" fmla="*/ 235132 h 535577"/>
                  <a:gd name="connsiteX6" fmla="*/ 404949 w 4055285"/>
                  <a:gd name="connsiteY6" fmla="*/ 378823 h 535577"/>
                  <a:gd name="connsiteX7" fmla="*/ 365760 w 4055285"/>
                  <a:gd name="connsiteY7" fmla="*/ 522515 h 535577"/>
                  <a:gd name="connsiteX8" fmla="*/ 326572 w 4055285"/>
                  <a:gd name="connsiteY8" fmla="*/ 535577 h 535577"/>
                  <a:gd name="connsiteX9" fmla="*/ 261257 w 4055285"/>
                  <a:gd name="connsiteY9" fmla="*/ 522515 h 535577"/>
                  <a:gd name="connsiteX10" fmla="*/ 235132 w 4055285"/>
                  <a:gd name="connsiteY10" fmla="*/ 483326 h 535577"/>
                  <a:gd name="connsiteX11" fmla="*/ 248194 w 4055285"/>
                  <a:gd name="connsiteY11" fmla="*/ 326572 h 535577"/>
                  <a:gd name="connsiteX12" fmla="*/ 261257 w 4055285"/>
                  <a:gd name="connsiteY12" fmla="*/ 287383 h 535577"/>
                  <a:gd name="connsiteX13" fmla="*/ 339634 w 4055285"/>
                  <a:gd name="connsiteY13" fmla="*/ 222069 h 535577"/>
                  <a:gd name="connsiteX14" fmla="*/ 509452 w 4055285"/>
                  <a:gd name="connsiteY14" fmla="*/ 195943 h 535577"/>
                  <a:gd name="connsiteX15" fmla="*/ 666206 w 4055285"/>
                  <a:gd name="connsiteY15" fmla="*/ 248195 h 535577"/>
                  <a:gd name="connsiteX16" fmla="*/ 692332 w 4055285"/>
                  <a:gd name="connsiteY16" fmla="*/ 287383 h 535577"/>
                  <a:gd name="connsiteX17" fmla="*/ 705394 w 4055285"/>
                  <a:gd name="connsiteY17" fmla="*/ 496389 h 535577"/>
                  <a:gd name="connsiteX18" fmla="*/ 574766 w 4055285"/>
                  <a:gd name="connsiteY18" fmla="*/ 483326 h 535577"/>
                  <a:gd name="connsiteX19" fmla="*/ 548640 w 4055285"/>
                  <a:gd name="connsiteY19" fmla="*/ 404949 h 535577"/>
                  <a:gd name="connsiteX20" fmla="*/ 561703 w 4055285"/>
                  <a:gd name="connsiteY20" fmla="*/ 287383 h 535577"/>
                  <a:gd name="connsiteX21" fmla="*/ 600892 w 4055285"/>
                  <a:gd name="connsiteY21" fmla="*/ 209006 h 535577"/>
                  <a:gd name="connsiteX22" fmla="*/ 679269 w 4055285"/>
                  <a:gd name="connsiteY22" fmla="*/ 169817 h 535577"/>
                  <a:gd name="connsiteX23" fmla="*/ 731520 w 4055285"/>
                  <a:gd name="connsiteY23" fmla="*/ 143692 h 535577"/>
                  <a:gd name="connsiteX24" fmla="*/ 1097280 w 4055285"/>
                  <a:gd name="connsiteY24" fmla="*/ 169817 h 535577"/>
                  <a:gd name="connsiteX25" fmla="*/ 1123406 w 4055285"/>
                  <a:gd name="connsiteY25" fmla="*/ 209006 h 535577"/>
                  <a:gd name="connsiteX26" fmla="*/ 1136469 w 4055285"/>
                  <a:gd name="connsiteY26" fmla="*/ 326572 h 535577"/>
                  <a:gd name="connsiteX27" fmla="*/ 1123406 w 4055285"/>
                  <a:gd name="connsiteY27" fmla="*/ 522515 h 535577"/>
                  <a:gd name="connsiteX28" fmla="*/ 1031966 w 4055285"/>
                  <a:gd name="connsiteY28" fmla="*/ 509452 h 535577"/>
                  <a:gd name="connsiteX29" fmla="*/ 927463 w 4055285"/>
                  <a:gd name="connsiteY29" fmla="*/ 483326 h 535577"/>
                  <a:gd name="connsiteX30" fmla="*/ 940526 w 4055285"/>
                  <a:gd name="connsiteY30" fmla="*/ 326572 h 535577"/>
                  <a:gd name="connsiteX31" fmla="*/ 1005840 w 4055285"/>
                  <a:gd name="connsiteY31" fmla="*/ 274320 h 535577"/>
                  <a:gd name="connsiteX32" fmla="*/ 1058092 w 4055285"/>
                  <a:gd name="connsiteY32" fmla="*/ 248195 h 535577"/>
                  <a:gd name="connsiteX33" fmla="*/ 1136469 w 4055285"/>
                  <a:gd name="connsiteY33" fmla="*/ 222069 h 535577"/>
                  <a:gd name="connsiteX34" fmla="*/ 1175657 w 4055285"/>
                  <a:gd name="connsiteY34" fmla="*/ 209006 h 535577"/>
                  <a:gd name="connsiteX35" fmla="*/ 1267097 w 4055285"/>
                  <a:gd name="connsiteY35" fmla="*/ 182880 h 535577"/>
                  <a:gd name="connsiteX36" fmla="*/ 1358537 w 4055285"/>
                  <a:gd name="connsiteY36" fmla="*/ 195943 h 535577"/>
                  <a:gd name="connsiteX37" fmla="*/ 1436914 w 4055285"/>
                  <a:gd name="connsiteY37" fmla="*/ 261257 h 535577"/>
                  <a:gd name="connsiteX38" fmla="*/ 1449977 w 4055285"/>
                  <a:gd name="connsiteY38" fmla="*/ 300446 h 535577"/>
                  <a:gd name="connsiteX39" fmla="*/ 1463040 w 4055285"/>
                  <a:gd name="connsiteY39" fmla="*/ 457200 h 535577"/>
                  <a:gd name="connsiteX40" fmla="*/ 1423852 w 4055285"/>
                  <a:gd name="connsiteY40" fmla="*/ 470263 h 535577"/>
                  <a:gd name="connsiteX41" fmla="*/ 1345474 w 4055285"/>
                  <a:gd name="connsiteY41" fmla="*/ 457200 h 535577"/>
                  <a:gd name="connsiteX42" fmla="*/ 1319349 w 4055285"/>
                  <a:gd name="connsiteY42" fmla="*/ 378823 h 535577"/>
                  <a:gd name="connsiteX43" fmla="*/ 1332412 w 4055285"/>
                  <a:gd name="connsiteY43" fmla="*/ 248195 h 535577"/>
                  <a:gd name="connsiteX44" fmla="*/ 1371600 w 4055285"/>
                  <a:gd name="connsiteY44" fmla="*/ 222069 h 535577"/>
                  <a:gd name="connsiteX45" fmla="*/ 1423852 w 4055285"/>
                  <a:gd name="connsiteY45" fmla="*/ 182880 h 535577"/>
                  <a:gd name="connsiteX46" fmla="*/ 1502229 w 4055285"/>
                  <a:gd name="connsiteY46" fmla="*/ 156755 h 535577"/>
                  <a:gd name="connsiteX47" fmla="*/ 1750423 w 4055285"/>
                  <a:gd name="connsiteY47" fmla="*/ 169817 h 535577"/>
                  <a:gd name="connsiteX48" fmla="*/ 1789612 w 4055285"/>
                  <a:gd name="connsiteY48" fmla="*/ 182880 h 535577"/>
                  <a:gd name="connsiteX49" fmla="*/ 1828800 w 4055285"/>
                  <a:gd name="connsiteY49" fmla="*/ 222069 h 535577"/>
                  <a:gd name="connsiteX50" fmla="*/ 1854926 w 4055285"/>
                  <a:gd name="connsiteY50" fmla="*/ 261257 h 535577"/>
                  <a:gd name="connsiteX51" fmla="*/ 1854926 w 4055285"/>
                  <a:gd name="connsiteY51" fmla="*/ 418012 h 535577"/>
                  <a:gd name="connsiteX52" fmla="*/ 1776549 w 4055285"/>
                  <a:gd name="connsiteY52" fmla="*/ 457200 h 535577"/>
                  <a:gd name="connsiteX53" fmla="*/ 1698172 w 4055285"/>
                  <a:gd name="connsiteY53" fmla="*/ 444137 h 535577"/>
                  <a:gd name="connsiteX54" fmla="*/ 1672046 w 4055285"/>
                  <a:gd name="connsiteY54" fmla="*/ 365760 h 535577"/>
                  <a:gd name="connsiteX55" fmla="*/ 1685109 w 4055285"/>
                  <a:gd name="connsiteY55" fmla="*/ 248195 h 535577"/>
                  <a:gd name="connsiteX56" fmla="*/ 1724297 w 4055285"/>
                  <a:gd name="connsiteY56" fmla="*/ 209006 h 535577"/>
                  <a:gd name="connsiteX57" fmla="*/ 1802674 w 4055285"/>
                  <a:gd name="connsiteY57" fmla="*/ 182880 h 535577"/>
                  <a:gd name="connsiteX58" fmla="*/ 1854926 w 4055285"/>
                  <a:gd name="connsiteY58" fmla="*/ 156755 h 535577"/>
                  <a:gd name="connsiteX59" fmla="*/ 1894114 w 4055285"/>
                  <a:gd name="connsiteY59" fmla="*/ 143692 h 535577"/>
                  <a:gd name="connsiteX60" fmla="*/ 1998617 w 4055285"/>
                  <a:gd name="connsiteY60" fmla="*/ 117566 h 535577"/>
                  <a:gd name="connsiteX61" fmla="*/ 2155372 w 4055285"/>
                  <a:gd name="connsiteY61" fmla="*/ 130629 h 535577"/>
                  <a:gd name="connsiteX62" fmla="*/ 2207623 w 4055285"/>
                  <a:gd name="connsiteY62" fmla="*/ 209006 h 535577"/>
                  <a:gd name="connsiteX63" fmla="*/ 2233749 w 4055285"/>
                  <a:gd name="connsiteY63" fmla="*/ 248195 h 535577"/>
                  <a:gd name="connsiteX64" fmla="*/ 2220686 w 4055285"/>
                  <a:gd name="connsiteY64" fmla="*/ 378823 h 535577"/>
                  <a:gd name="connsiteX65" fmla="*/ 2207623 w 4055285"/>
                  <a:gd name="connsiteY65" fmla="*/ 431075 h 535577"/>
                  <a:gd name="connsiteX66" fmla="*/ 2090057 w 4055285"/>
                  <a:gd name="connsiteY66" fmla="*/ 418012 h 535577"/>
                  <a:gd name="connsiteX67" fmla="*/ 2050869 w 4055285"/>
                  <a:gd name="connsiteY67" fmla="*/ 391886 h 535577"/>
                  <a:gd name="connsiteX68" fmla="*/ 2037806 w 4055285"/>
                  <a:gd name="connsiteY68" fmla="*/ 235132 h 535577"/>
                  <a:gd name="connsiteX69" fmla="*/ 2076994 w 4055285"/>
                  <a:gd name="connsiteY69" fmla="*/ 195943 h 535577"/>
                  <a:gd name="connsiteX70" fmla="*/ 2155372 w 4055285"/>
                  <a:gd name="connsiteY70" fmla="*/ 143692 h 535577"/>
                  <a:gd name="connsiteX71" fmla="*/ 2233749 w 4055285"/>
                  <a:gd name="connsiteY71" fmla="*/ 117566 h 535577"/>
                  <a:gd name="connsiteX72" fmla="*/ 2272937 w 4055285"/>
                  <a:gd name="connsiteY72" fmla="*/ 104503 h 535577"/>
                  <a:gd name="connsiteX73" fmla="*/ 2312126 w 4055285"/>
                  <a:gd name="connsiteY73" fmla="*/ 78377 h 535577"/>
                  <a:gd name="connsiteX74" fmla="*/ 2455817 w 4055285"/>
                  <a:gd name="connsiteY74" fmla="*/ 91440 h 535577"/>
                  <a:gd name="connsiteX75" fmla="*/ 2481943 w 4055285"/>
                  <a:gd name="connsiteY75" fmla="*/ 169817 h 535577"/>
                  <a:gd name="connsiteX76" fmla="*/ 2560320 w 4055285"/>
                  <a:gd name="connsiteY76" fmla="*/ 182880 h 535577"/>
                  <a:gd name="connsiteX77" fmla="*/ 2599509 w 4055285"/>
                  <a:gd name="connsiteY77" fmla="*/ 222069 h 535577"/>
                  <a:gd name="connsiteX78" fmla="*/ 2560320 w 4055285"/>
                  <a:gd name="connsiteY78" fmla="*/ 470263 h 535577"/>
                  <a:gd name="connsiteX79" fmla="*/ 2429692 w 4055285"/>
                  <a:gd name="connsiteY79" fmla="*/ 457200 h 535577"/>
                  <a:gd name="connsiteX80" fmla="*/ 2442754 w 4055285"/>
                  <a:gd name="connsiteY80" fmla="*/ 235132 h 535577"/>
                  <a:gd name="connsiteX81" fmla="*/ 2455817 w 4055285"/>
                  <a:gd name="connsiteY81" fmla="*/ 195943 h 535577"/>
                  <a:gd name="connsiteX82" fmla="*/ 2508069 w 4055285"/>
                  <a:gd name="connsiteY82" fmla="*/ 117566 h 535577"/>
                  <a:gd name="connsiteX83" fmla="*/ 2599509 w 4055285"/>
                  <a:gd name="connsiteY83" fmla="*/ 91440 h 535577"/>
                  <a:gd name="connsiteX84" fmla="*/ 2978332 w 4055285"/>
                  <a:gd name="connsiteY84" fmla="*/ 104503 h 535577"/>
                  <a:gd name="connsiteX85" fmla="*/ 3030583 w 4055285"/>
                  <a:gd name="connsiteY85" fmla="*/ 130629 h 535577"/>
                  <a:gd name="connsiteX86" fmla="*/ 3082834 w 4055285"/>
                  <a:gd name="connsiteY86" fmla="*/ 209006 h 535577"/>
                  <a:gd name="connsiteX87" fmla="*/ 3069772 w 4055285"/>
                  <a:gd name="connsiteY87" fmla="*/ 418012 h 535577"/>
                  <a:gd name="connsiteX88" fmla="*/ 3043646 w 4055285"/>
                  <a:gd name="connsiteY88" fmla="*/ 457200 h 535577"/>
                  <a:gd name="connsiteX89" fmla="*/ 2886892 w 4055285"/>
                  <a:gd name="connsiteY89" fmla="*/ 444137 h 535577"/>
                  <a:gd name="connsiteX90" fmla="*/ 2860766 w 4055285"/>
                  <a:gd name="connsiteY90" fmla="*/ 404949 h 535577"/>
                  <a:gd name="connsiteX91" fmla="*/ 2886892 w 4055285"/>
                  <a:gd name="connsiteY91" fmla="*/ 209006 h 535577"/>
                  <a:gd name="connsiteX92" fmla="*/ 2913017 w 4055285"/>
                  <a:gd name="connsiteY92" fmla="*/ 169817 h 535577"/>
                  <a:gd name="connsiteX93" fmla="*/ 2952206 w 4055285"/>
                  <a:gd name="connsiteY93" fmla="*/ 143692 h 535577"/>
                  <a:gd name="connsiteX94" fmla="*/ 3043646 w 4055285"/>
                  <a:gd name="connsiteY94" fmla="*/ 104503 h 535577"/>
                  <a:gd name="connsiteX95" fmla="*/ 3239589 w 4055285"/>
                  <a:gd name="connsiteY95" fmla="*/ 130629 h 535577"/>
                  <a:gd name="connsiteX96" fmla="*/ 3278777 w 4055285"/>
                  <a:gd name="connsiteY96" fmla="*/ 156755 h 535577"/>
                  <a:gd name="connsiteX97" fmla="*/ 3291840 w 4055285"/>
                  <a:gd name="connsiteY97" fmla="*/ 195943 h 535577"/>
                  <a:gd name="connsiteX98" fmla="*/ 3317966 w 4055285"/>
                  <a:gd name="connsiteY98" fmla="*/ 235132 h 535577"/>
                  <a:gd name="connsiteX99" fmla="*/ 3331029 w 4055285"/>
                  <a:gd name="connsiteY99" fmla="*/ 326572 h 535577"/>
                  <a:gd name="connsiteX100" fmla="*/ 3226526 w 4055285"/>
                  <a:gd name="connsiteY100" fmla="*/ 431075 h 535577"/>
                  <a:gd name="connsiteX101" fmla="*/ 3213463 w 4055285"/>
                  <a:gd name="connsiteY101" fmla="*/ 391886 h 535577"/>
                  <a:gd name="connsiteX102" fmla="*/ 3187337 w 4055285"/>
                  <a:gd name="connsiteY102" fmla="*/ 287383 h 535577"/>
                  <a:gd name="connsiteX103" fmla="*/ 3239589 w 4055285"/>
                  <a:gd name="connsiteY103" fmla="*/ 78377 h 535577"/>
                  <a:gd name="connsiteX104" fmla="*/ 3357154 w 4055285"/>
                  <a:gd name="connsiteY104" fmla="*/ 26126 h 535577"/>
                  <a:gd name="connsiteX105" fmla="*/ 3396343 w 4055285"/>
                  <a:gd name="connsiteY105" fmla="*/ 13063 h 535577"/>
                  <a:gd name="connsiteX106" fmla="*/ 3435532 w 4055285"/>
                  <a:gd name="connsiteY106" fmla="*/ 0 h 535577"/>
                  <a:gd name="connsiteX107" fmla="*/ 3644537 w 4055285"/>
                  <a:gd name="connsiteY107" fmla="*/ 26126 h 535577"/>
                  <a:gd name="connsiteX108" fmla="*/ 3722914 w 4055285"/>
                  <a:gd name="connsiteY108" fmla="*/ 78377 h 535577"/>
                  <a:gd name="connsiteX109" fmla="*/ 3735977 w 4055285"/>
                  <a:gd name="connsiteY109" fmla="*/ 117566 h 535577"/>
                  <a:gd name="connsiteX110" fmla="*/ 3762103 w 4055285"/>
                  <a:gd name="connsiteY110" fmla="*/ 156755 h 535577"/>
                  <a:gd name="connsiteX111" fmla="*/ 3722914 w 4055285"/>
                  <a:gd name="connsiteY111" fmla="*/ 352697 h 535577"/>
                  <a:gd name="connsiteX112" fmla="*/ 3683726 w 4055285"/>
                  <a:gd name="connsiteY112" fmla="*/ 365760 h 535577"/>
                  <a:gd name="connsiteX113" fmla="*/ 3540034 w 4055285"/>
                  <a:gd name="connsiteY113" fmla="*/ 352697 h 535577"/>
                  <a:gd name="connsiteX114" fmla="*/ 3526972 w 4055285"/>
                  <a:gd name="connsiteY114" fmla="*/ 313509 h 535577"/>
                  <a:gd name="connsiteX115" fmla="*/ 3540034 w 4055285"/>
                  <a:gd name="connsiteY115" fmla="*/ 169817 h 535577"/>
                  <a:gd name="connsiteX116" fmla="*/ 3553097 w 4055285"/>
                  <a:gd name="connsiteY116" fmla="*/ 130629 h 535577"/>
                  <a:gd name="connsiteX117" fmla="*/ 3657600 w 4055285"/>
                  <a:gd name="connsiteY117" fmla="*/ 39189 h 535577"/>
                  <a:gd name="connsiteX118" fmla="*/ 3696789 w 4055285"/>
                  <a:gd name="connsiteY118" fmla="*/ 26126 h 535577"/>
                  <a:gd name="connsiteX119" fmla="*/ 3931920 w 4055285"/>
                  <a:gd name="connsiteY119" fmla="*/ 39189 h 535577"/>
                  <a:gd name="connsiteX120" fmla="*/ 4023360 w 4055285"/>
                  <a:gd name="connsiteY120" fmla="*/ 130629 h 535577"/>
                  <a:gd name="connsiteX121" fmla="*/ 4049486 w 4055285"/>
                  <a:gd name="connsiteY121" fmla="*/ 300446 h 53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4055285" h="535577">
                    <a:moveTo>
                      <a:pt x="0" y="418012"/>
                    </a:moveTo>
                    <a:cubicBezTo>
                      <a:pt x="4755" y="379976"/>
                      <a:pt x="4505" y="255402"/>
                      <a:pt x="65314" y="235132"/>
                    </a:cubicBezTo>
                    <a:lnTo>
                      <a:pt x="143692" y="209006"/>
                    </a:lnTo>
                    <a:lnTo>
                      <a:pt x="182880" y="195943"/>
                    </a:lnTo>
                    <a:cubicBezTo>
                      <a:pt x="230777" y="200297"/>
                      <a:pt x="279545" y="198929"/>
                      <a:pt x="326572" y="209006"/>
                    </a:cubicBezTo>
                    <a:cubicBezTo>
                      <a:pt x="341923" y="212296"/>
                      <a:pt x="357439" y="221819"/>
                      <a:pt x="365760" y="235132"/>
                    </a:cubicBezTo>
                    <a:cubicBezTo>
                      <a:pt x="385258" y="266330"/>
                      <a:pt x="397489" y="341524"/>
                      <a:pt x="404949" y="378823"/>
                    </a:cubicBezTo>
                    <a:cubicBezTo>
                      <a:pt x="399852" y="419601"/>
                      <a:pt x="406926" y="489583"/>
                      <a:pt x="365760" y="522515"/>
                    </a:cubicBezTo>
                    <a:cubicBezTo>
                      <a:pt x="355008" y="531117"/>
                      <a:pt x="339635" y="531223"/>
                      <a:pt x="326572" y="535577"/>
                    </a:cubicBezTo>
                    <a:cubicBezTo>
                      <a:pt x="304800" y="531223"/>
                      <a:pt x="280534" y="533531"/>
                      <a:pt x="261257" y="522515"/>
                    </a:cubicBezTo>
                    <a:cubicBezTo>
                      <a:pt x="247626" y="514726"/>
                      <a:pt x="236176" y="498991"/>
                      <a:pt x="235132" y="483326"/>
                    </a:cubicBezTo>
                    <a:cubicBezTo>
                      <a:pt x="231644" y="431010"/>
                      <a:pt x="241265" y="378545"/>
                      <a:pt x="248194" y="326572"/>
                    </a:cubicBezTo>
                    <a:cubicBezTo>
                      <a:pt x="250014" y="312923"/>
                      <a:pt x="253619" y="298840"/>
                      <a:pt x="261257" y="287383"/>
                    </a:cubicBezTo>
                    <a:cubicBezTo>
                      <a:pt x="273810" y="268554"/>
                      <a:pt x="317145" y="231707"/>
                      <a:pt x="339634" y="222069"/>
                    </a:cubicBezTo>
                    <a:cubicBezTo>
                      <a:pt x="379229" y="205100"/>
                      <a:pt x="485852" y="198565"/>
                      <a:pt x="509452" y="195943"/>
                    </a:cubicBezTo>
                    <a:cubicBezTo>
                      <a:pt x="718583" y="214955"/>
                      <a:pt x="623125" y="162033"/>
                      <a:pt x="666206" y="248195"/>
                    </a:cubicBezTo>
                    <a:cubicBezTo>
                      <a:pt x="673227" y="262237"/>
                      <a:pt x="683623" y="274320"/>
                      <a:pt x="692332" y="287383"/>
                    </a:cubicBezTo>
                    <a:cubicBezTo>
                      <a:pt x="732295" y="407275"/>
                      <a:pt x="721197" y="338358"/>
                      <a:pt x="705394" y="496389"/>
                    </a:cubicBezTo>
                    <a:lnTo>
                      <a:pt x="574766" y="483326"/>
                    </a:lnTo>
                    <a:cubicBezTo>
                      <a:pt x="550978" y="469450"/>
                      <a:pt x="548640" y="404949"/>
                      <a:pt x="548640" y="404949"/>
                    </a:cubicBezTo>
                    <a:cubicBezTo>
                      <a:pt x="552994" y="365760"/>
                      <a:pt x="555221" y="326276"/>
                      <a:pt x="561703" y="287383"/>
                    </a:cubicBezTo>
                    <a:cubicBezTo>
                      <a:pt x="565953" y="261885"/>
                      <a:pt x="582838" y="227060"/>
                      <a:pt x="600892" y="209006"/>
                    </a:cubicBezTo>
                    <a:cubicBezTo>
                      <a:pt x="632271" y="177626"/>
                      <a:pt x="642083" y="185753"/>
                      <a:pt x="679269" y="169817"/>
                    </a:cubicBezTo>
                    <a:cubicBezTo>
                      <a:pt x="697167" y="162146"/>
                      <a:pt x="714103" y="152400"/>
                      <a:pt x="731520" y="143692"/>
                    </a:cubicBezTo>
                    <a:cubicBezTo>
                      <a:pt x="853440" y="152400"/>
                      <a:pt x="976712" y="149723"/>
                      <a:pt x="1097280" y="169817"/>
                    </a:cubicBezTo>
                    <a:cubicBezTo>
                      <a:pt x="1112766" y="172398"/>
                      <a:pt x="1119598" y="193775"/>
                      <a:pt x="1123406" y="209006"/>
                    </a:cubicBezTo>
                    <a:cubicBezTo>
                      <a:pt x="1132969" y="247259"/>
                      <a:pt x="1132115" y="287383"/>
                      <a:pt x="1136469" y="326572"/>
                    </a:cubicBezTo>
                    <a:cubicBezTo>
                      <a:pt x="1132115" y="391886"/>
                      <a:pt x="1155883" y="465680"/>
                      <a:pt x="1123406" y="522515"/>
                    </a:cubicBezTo>
                    <a:cubicBezTo>
                      <a:pt x="1108130" y="549248"/>
                      <a:pt x="1062158" y="515490"/>
                      <a:pt x="1031966" y="509452"/>
                    </a:cubicBezTo>
                    <a:cubicBezTo>
                      <a:pt x="996757" y="502410"/>
                      <a:pt x="927463" y="483326"/>
                      <a:pt x="927463" y="483326"/>
                    </a:cubicBezTo>
                    <a:cubicBezTo>
                      <a:pt x="931817" y="431075"/>
                      <a:pt x="930243" y="377986"/>
                      <a:pt x="940526" y="326572"/>
                    </a:cubicBezTo>
                    <a:cubicBezTo>
                      <a:pt x="949724" y="280582"/>
                      <a:pt x="973303" y="288264"/>
                      <a:pt x="1005840" y="274320"/>
                    </a:cubicBezTo>
                    <a:cubicBezTo>
                      <a:pt x="1023739" y="266649"/>
                      <a:pt x="1040012" y="255427"/>
                      <a:pt x="1058092" y="248195"/>
                    </a:cubicBezTo>
                    <a:cubicBezTo>
                      <a:pt x="1083661" y="237967"/>
                      <a:pt x="1110343" y="230778"/>
                      <a:pt x="1136469" y="222069"/>
                    </a:cubicBezTo>
                    <a:cubicBezTo>
                      <a:pt x="1149532" y="217715"/>
                      <a:pt x="1162299" y="212346"/>
                      <a:pt x="1175657" y="209006"/>
                    </a:cubicBezTo>
                    <a:cubicBezTo>
                      <a:pt x="1241267" y="192603"/>
                      <a:pt x="1210877" y="201620"/>
                      <a:pt x="1267097" y="182880"/>
                    </a:cubicBezTo>
                    <a:cubicBezTo>
                      <a:pt x="1297577" y="187234"/>
                      <a:pt x="1329046" y="187096"/>
                      <a:pt x="1358537" y="195943"/>
                    </a:cubicBezTo>
                    <a:cubicBezTo>
                      <a:pt x="1384518" y="203737"/>
                      <a:pt x="1420252" y="244595"/>
                      <a:pt x="1436914" y="261257"/>
                    </a:cubicBezTo>
                    <a:cubicBezTo>
                      <a:pt x="1441268" y="274320"/>
                      <a:pt x="1443819" y="288130"/>
                      <a:pt x="1449977" y="300446"/>
                    </a:cubicBezTo>
                    <a:cubicBezTo>
                      <a:pt x="1484132" y="368755"/>
                      <a:pt x="1512603" y="333292"/>
                      <a:pt x="1463040" y="457200"/>
                    </a:cubicBezTo>
                    <a:cubicBezTo>
                      <a:pt x="1457926" y="469984"/>
                      <a:pt x="1436915" y="465909"/>
                      <a:pt x="1423852" y="470263"/>
                    </a:cubicBezTo>
                    <a:cubicBezTo>
                      <a:pt x="1397726" y="465909"/>
                      <a:pt x="1365407" y="474641"/>
                      <a:pt x="1345474" y="457200"/>
                    </a:cubicBezTo>
                    <a:cubicBezTo>
                      <a:pt x="1324749" y="439066"/>
                      <a:pt x="1319349" y="378823"/>
                      <a:pt x="1319349" y="378823"/>
                    </a:cubicBezTo>
                    <a:cubicBezTo>
                      <a:pt x="1323703" y="335280"/>
                      <a:pt x="1318574" y="289709"/>
                      <a:pt x="1332412" y="248195"/>
                    </a:cubicBezTo>
                    <a:cubicBezTo>
                      <a:pt x="1337377" y="233301"/>
                      <a:pt x="1358825" y="231194"/>
                      <a:pt x="1371600" y="222069"/>
                    </a:cubicBezTo>
                    <a:cubicBezTo>
                      <a:pt x="1389316" y="209414"/>
                      <a:pt x="1404379" y="192617"/>
                      <a:pt x="1423852" y="182880"/>
                    </a:cubicBezTo>
                    <a:cubicBezTo>
                      <a:pt x="1448483" y="170564"/>
                      <a:pt x="1502229" y="156755"/>
                      <a:pt x="1502229" y="156755"/>
                    </a:cubicBezTo>
                    <a:cubicBezTo>
                      <a:pt x="1584960" y="161109"/>
                      <a:pt x="1667917" y="162317"/>
                      <a:pt x="1750423" y="169817"/>
                    </a:cubicBezTo>
                    <a:cubicBezTo>
                      <a:pt x="1764136" y="171064"/>
                      <a:pt x="1778155" y="175242"/>
                      <a:pt x="1789612" y="182880"/>
                    </a:cubicBezTo>
                    <a:cubicBezTo>
                      <a:pt x="1804983" y="193127"/>
                      <a:pt x="1816973" y="207877"/>
                      <a:pt x="1828800" y="222069"/>
                    </a:cubicBezTo>
                    <a:cubicBezTo>
                      <a:pt x="1838851" y="234130"/>
                      <a:pt x="1846217" y="248194"/>
                      <a:pt x="1854926" y="261257"/>
                    </a:cubicBezTo>
                    <a:cubicBezTo>
                      <a:pt x="1874922" y="321245"/>
                      <a:pt x="1885361" y="334316"/>
                      <a:pt x="1854926" y="418012"/>
                    </a:cubicBezTo>
                    <a:cubicBezTo>
                      <a:pt x="1847941" y="437221"/>
                      <a:pt x="1792338" y="451937"/>
                      <a:pt x="1776549" y="457200"/>
                    </a:cubicBezTo>
                    <a:cubicBezTo>
                      <a:pt x="1750423" y="452846"/>
                      <a:pt x="1718105" y="461578"/>
                      <a:pt x="1698172" y="444137"/>
                    </a:cubicBezTo>
                    <a:cubicBezTo>
                      <a:pt x="1677447" y="426003"/>
                      <a:pt x="1672046" y="365760"/>
                      <a:pt x="1672046" y="365760"/>
                    </a:cubicBezTo>
                    <a:cubicBezTo>
                      <a:pt x="1676400" y="326572"/>
                      <a:pt x="1672640" y="285601"/>
                      <a:pt x="1685109" y="248195"/>
                    </a:cubicBezTo>
                    <a:cubicBezTo>
                      <a:pt x="1690951" y="230669"/>
                      <a:pt x="1708148" y="217978"/>
                      <a:pt x="1724297" y="209006"/>
                    </a:cubicBezTo>
                    <a:cubicBezTo>
                      <a:pt x="1748370" y="195632"/>
                      <a:pt x="1778042" y="195195"/>
                      <a:pt x="1802674" y="182880"/>
                    </a:cubicBezTo>
                    <a:cubicBezTo>
                      <a:pt x="1820091" y="174172"/>
                      <a:pt x="1837027" y="164426"/>
                      <a:pt x="1854926" y="156755"/>
                    </a:cubicBezTo>
                    <a:cubicBezTo>
                      <a:pt x="1867582" y="151331"/>
                      <a:pt x="1880830" y="147315"/>
                      <a:pt x="1894114" y="143692"/>
                    </a:cubicBezTo>
                    <a:cubicBezTo>
                      <a:pt x="1928755" y="134244"/>
                      <a:pt x="1998617" y="117566"/>
                      <a:pt x="1998617" y="117566"/>
                    </a:cubicBezTo>
                    <a:cubicBezTo>
                      <a:pt x="2050869" y="121920"/>
                      <a:pt x="2107335" y="109613"/>
                      <a:pt x="2155372" y="130629"/>
                    </a:cubicBezTo>
                    <a:cubicBezTo>
                      <a:pt x="2184139" y="143214"/>
                      <a:pt x="2190206" y="182880"/>
                      <a:pt x="2207623" y="209006"/>
                    </a:cubicBezTo>
                    <a:lnTo>
                      <a:pt x="2233749" y="248195"/>
                    </a:lnTo>
                    <a:cubicBezTo>
                      <a:pt x="2229395" y="291738"/>
                      <a:pt x="2226875" y="335503"/>
                      <a:pt x="2220686" y="378823"/>
                    </a:cubicBezTo>
                    <a:cubicBezTo>
                      <a:pt x="2218147" y="396596"/>
                      <a:pt x="2224819" y="425916"/>
                      <a:pt x="2207623" y="431075"/>
                    </a:cubicBezTo>
                    <a:cubicBezTo>
                      <a:pt x="2169856" y="442405"/>
                      <a:pt x="2129246" y="422366"/>
                      <a:pt x="2090057" y="418012"/>
                    </a:cubicBezTo>
                    <a:cubicBezTo>
                      <a:pt x="2076994" y="409303"/>
                      <a:pt x="2061970" y="402987"/>
                      <a:pt x="2050869" y="391886"/>
                    </a:cubicBezTo>
                    <a:cubicBezTo>
                      <a:pt x="2005709" y="346725"/>
                      <a:pt x="2015882" y="300903"/>
                      <a:pt x="2037806" y="235132"/>
                    </a:cubicBezTo>
                    <a:cubicBezTo>
                      <a:pt x="2043648" y="217606"/>
                      <a:pt x="2062412" y="207285"/>
                      <a:pt x="2076994" y="195943"/>
                    </a:cubicBezTo>
                    <a:cubicBezTo>
                      <a:pt x="2101779" y="176666"/>
                      <a:pt x="2125584" y="153621"/>
                      <a:pt x="2155372" y="143692"/>
                    </a:cubicBezTo>
                    <a:lnTo>
                      <a:pt x="2233749" y="117566"/>
                    </a:lnTo>
                    <a:cubicBezTo>
                      <a:pt x="2246812" y="113212"/>
                      <a:pt x="2261480" y="112141"/>
                      <a:pt x="2272937" y="104503"/>
                    </a:cubicBezTo>
                    <a:lnTo>
                      <a:pt x="2312126" y="78377"/>
                    </a:lnTo>
                    <a:lnTo>
                      <a:pt x="2455817" y="91440"/>
                    </a:lnTo>
                    <a:cubicBezTo>
                      <a:pt x="2480064" y="104496"/>
                      <a:pt x="2454779" y="165290"/>
                      <a:pt x="2481943" y="169817"/>
                    </a:cubicBezTo>
                    <a:lnTo>
                      <a:pt x="2560320" y="182880"/>
                    </a:lnTo>
                    <a:cubicBezTo>
                      <a:pt x="2573383" y="195943"/>
                      <a:pt x="2597575" y="203697"/>
                      <a:pt x="2599509" y="222069"/>
                    </a:cubicBezTo>
                    <a:cubicBezTo>
                      <a:pt x="2618019" y="397916"/>
                      <a:pt x="2617846" y="383976"/>
                      <a:pt x="2560320" y="470263"/>
                    </a:cubicBezTo>
                    <a:cubicBezTo>
                      <a:pt x="2516777" y="465909"/>
                      <a:pt x="2449262" y="496340"/>
                      <a:pt x="2429692" y="457200"/>
                    </a:cubicBezTo>
                    <a:cubicBezTo>
                      <a:pt x="2396531" y="390878"/>
                      <a:pt x="2435376" y="308915"/>
                      <a:pt x="2442754" y="235132"/>
                    </a:cubicBezTo>
                    <a:cubicBezTo>
                      <a:pt x="2444124" y="221431"/>
                      <a:pt x="2449130" y="207980"/>
                      <a:pt x="2455817" y="195943"/>
                    </a:cubicBezTo>
                    <a:cubicBezTo>
                      <a:pt x="2471066" y="168495"/>
                      <a:pt x="2478281" y="127496"/>
                      <a:pt x="2508069" y="117566"/>
                    </a:cubicBezTo>
                    <a:cubicBezTo>
                      <a:pt x="2564289" y="98826"/>
                      <a:pt x="2533899" y="107843"/>
                      <a:pt x="2599509" y="91440"/>
                    </a:cubicBezTo>
                    <a:cubicBezTo>
                      <a:pt x="2725783" y="95794"/>
                      <a:pt x="2852502" y="93064"/>
                      <a:pt x="2978332" y="104503"/>
                    </a:cubicBezTo>
                    <a:cubicBezTo>
                      <a:pt x="2997725" y="106266"/>
                      <a:pt x="3016814" y="116860"/>
                      <a:pt x="3030583" y="130629"/>
                    </a:cubicBezTo>
                    <a:cubicBezTo>
                      <a:pt x="3052785" y="152832"/>
                      <a:pt x="3082834" y="209006"/>
                      <a:pt x="3082834" y="209006"/>
                    </a:cubicBezTo>
                    <a:cubicBezTo>
                      <a:pt x="3078480" y="278675"/>
                      <a:pt x="3080659" y="349062"/>
                      <a:pt x="3069772" y="418012"/>
                    </a:cubicBezTo>
                    <a:cubicBezTo>
                      <a:pt x="3067323" y="433519"/>
                      <a:pt x="3059188" y="454980"/>
                      <a:pt x="3043646" y="457200"/>
                    </a:cubicBezTo>
                    <a:cubicBezTo>
                      <a:pt x="2991740" y="464615"/>
                      <a:pt x="2939143" y="448491"/>
                      <a:pt x="2886892" y="444137"/>
                    </a:cubicBezTo>
                    <a:cubicBezTo>
                      <a:pt x="2878183" y="431074"/>
                      <a:pt x="2861810" y="420614"/>
                      <a:pt x="2860766" y="404949"/>
                    </a:cubicBezTo>
                    <a:cubicBezTo>
                      <a:pt x="2859049" y="379193"/>
                      <a:pt x="2861430" y="259931"/>
                      <a:pt x="2886892" y="209006"/>
                    </a:cubicBezTo>
                    <a:cubicBezTo>
                      <a:pt x="2893913" y="194964"/>
                      <a:pt x="2901916" y="180918"/>
                      <a:pt x="2913017" y="169817"/>
                    </a:cubicBezTo>
                    <a:cubicBezTo>
                      <a:pt x="2924118" y="158716"/>
                      <a:pt x="2938575" y="151481"/>
                      <a:pt x="2952206" y="143692"/>
                    </a:cubicBezTo>
                    <a:cubicBezTo>
                      <a:pt x="2997406" y="117863"/>
                      <a:pt x="2999678" y="119159"/>
                      <a:pt x="3043646" y="104503"/>
                    </a:cubicBezTo>
                    <a:cubicBezTo>
                      <a:pt x="3078665" y="107421"/>
                      <a:pt x="3186231" y="103950"/>
                      <a:pt x="3239589" y="130629"/>
                    </a:cubicBezTo>
                    <a:cubicBezTo>
                      <a:pt x="3253631" y="137650"/>
                      <a:pt x="3265714" y="148046"/>
                      <a:pt x="3278777" y="156755"/>
                    </a:cubicBezTo>
                    <a:cubicBezTo>
                      <a:pt x="3283131" y="169818"/>
                      <a:pt x="3285682" y="183627"/>
                      <a:pt x="3291840" y="195943"/>
                    </a:cubicBezTo>
                    <a:cubicBezTo>
                      <a:pt x="3298861" y="209985"/>
                      <a:pt x="3313455" y="220094"/>
                      <a:pt x="3317966" y="235132"/>
                    </a:cubicBezTo>
                    <a:cubicBezTo>
                      <a:pt x="3326813" y="264623"/>
                      <a:pt x="3326675" y="296092"/>
                      <a:pt x="3331029" y="326572"/>
                    </a:cubicBezTo>
                    <a:cubicBezTo>
                      <a:pt x="3320847" y="418204"/>
                      <a:pt x="3352094" y="493858"/>
                      <a:pt x="3226526" y="431075"/>
                    </a:cubicBezTo>
                    <a:cubicBezTo>
                      <a:pt x="3214210" y="424917"/>
                      <a:pt x="3217086" y="405170"/>
                      <a:pt x="3213463" y="391886"/>
                    </a:cubicBezTo>
                    <a:cubicBezTo>
                      <a:pt x="3204015" y="357245"/>
                      <a:pt x="3187337" y="287383"/>
                      <a:pt x="3187337" y="287383"/>
                    </a:cubicBezTo>
                    <a:cubicBezTo>
                      <a:pt x="3197052" y="170802"/>
                      <a:pt x="3171081" y="146885"/>
                      <a:pt x="3239589" y="78377"/>
                    </a:cubicBezTo>
                    <a:cubicBezTo>
                      <a:pt x="3270639" y="47327"/>
                      <a:pt x="3318353" y="39060"/>
                      <a:pt x="3357154" y="26126"/>
                    </a:cubicBezTo>
                    <a:lnTo>
                      <a:pt x="3396343" y="13063"/>
                    </a:lnTo>
                    <a:lnTo>
                      <a:pt x="3435532" y="0"/>
                    </a:lnTo>
                    <a:cubicBezTo>
                      <a:pt x="3440961" y="418"/>
                      <a:pt x="3594689" y="-1568"/>
                      <a:pt x="3644537" y="26126"/>
                    </a:cubicBezTo>
                    <a:cubicBezTo>
                      <a:pt x="3671985" y="41375"/>
                      <a:pt x="3722914" y="78377"/>
                      <a:pt x="3722914" y="78377"/>
                    </a:cubicBezTo>
                    <a:cubicBezTo>
                      <a:pt x="3727268" y="91440"/>
                      <a:pt x="3729819" y="105250"/>
                      <a:pt x="3735977" y="117566"/>
                    </a:cubicBezTo>
                    <a:cubicBezTo>
                      <a:pt x="3742998" y="131608"/>
                      <a:pt x="3761059" y="141090"/>
                      <a:pt x="3762103" y="156755"/>
                    </a:cubicBezTo>
                    <a:cubicBezTo>
                      <a:pt x="3764118" y="186982"/>
                      <a:pt x="3773220" y="312453"/>
                      <a:pt x="3722914" y="352697"/>
                    </a:cubicBezTo>
                    <a:cubicBezTo>
                      <a:pt x="3712162" y="361299"/>
                      <a:pt x="3696789" y="361406"/>
                      <a:pt x="3683726" y="365760"/>
                    </a:cubicBezTo>
                    <a:cubicBezTo>
                      <a:pt x="3635829" y="361406"/>
                      <a:pt x="3585661" y="367906"/>
                      <a:pt x="3540034" y="352697"/>
                    </a:cubicBezTo>
                    <a:cubicBezTo>
                      <a:pt x="3526971" y="348343"/>
                      <a:pt x="3526972" y="327278"/>
                      <a:pt x="3526972" y="313509"/>
                    </a:cubicBezTo>
                    <a:cubicBezTo>
                      <a:pt x="3526972" y="265414"/>
                      <a:pt x="3533233" y="217428"/>
                      <a:pt x="3540034" y="169817"/>
                    </a:cubicBezTo>
                    <a:cubicBezTo>
                      <a:pt x="3541981" y="156186"/>
                      <a:pt x="3546939" y="142945"/>
                      <a:pt x="3553097" y="130629"/>
                    </a:cubicBezTo>
                    <a:cubicBezTo>
                      <a:pt x="3574433" y="87957"/>
                      <a:pt x="3610573" y="54865"/>
                      <a:pt x="3657600" y="39189"/>
                    </a:cubicBezTo>
                    <a:lnTo>
                      <a:pt x="3696789" y="26126"/>
                    </a:lnTo>
                    <a:cubicBezTo>
                      <a:pt x="3775166" y="30480"/>
                      <a:pt x="3853776" y="31747"/>
                      <a:pt x="3931920" y="39189"/>
                    </a:cubicBezTo>
                    <a:cubicBezTo>
                      <a:pt x="3989206" y="44645"/>
                      <a:pt x="3990130" y="80783"/>
                      <a:pt x="4023360" y="130629"/>
                    </a:cubicBezTo>
                    <a:cubicBezTo>
                      <a:pt x="4073640" y="206048"/>
                      <a:pt x="4049486" y="154113"/>
                      <a:pt x="4049486" y="300446"/>
                    </a:cubicBezTo>
                  </a:path>
                </a:pathLst>
              </a:custGeom>
              <a:ln w="381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" name="Freeform 4"/>
              <p:cNvSpPr/>
              <p:nvPr/>
            </p:nvSpPr>
            <p:spPr>
              <a:xfrm rot="244101">
                <a:off x="423720" y="1301117"/>
                <a:ext cx="2990726" cy="640080"/>
              </a:xfrm>
              <a:custGeom>
                <a:avLst/>
                <a:gdLst>
                  <a:gd name="connsiteX0" fmla="*/ 0 w 4055285"/>
                  <a:gd name="connsiteY0" fmla="*/ 418012 h 535577"/>
                  <a:gd name="connsiteX1" fmla="*/ 65314 w 4055285"/>
                  <a:gd name="connsiteY1" fmla="*/ 235132 h 535577"/>
                  <a:gd name="connsiteX2" fmla="*/ 143692 w 4055285"/>
                  <a:gd name="connsiteY2" fmla="*/ 209006 h 535577"/>
                  <a:gd name="connsiteX3" fmla="*/ 182880 w 4055285"/>
                  <a:gd name="connsiteY3" fmla="*/ 195943 h 535577"/>
                  <a:gd name="connsiteX4" fmla="*/ 326572 w 4055285"/>
                  <a:gd name="connsiteY4" fmla="*/ 209006 h 535577"/>
                  <a:gd name="connsiteX5" fmla="*/ 365760 w 4055285"/>
                  <a:gd name="connsiteY5" fmla="*/ 235132 h 535577"/>
                  <a:gd name="connsiteX6" fmla="*/ 404949 w 4055285"/>
                  <a:gd name="connsiteY6" fmla="*/ 378823 h 535577"/>
                  <a:gd name="connsiteX7" fmla="*/ 365760 w 4055285"/>
                  <a:gd name="connsiteY7" fmla="*/ 522515 h 535577"/>
                  <a:gd name="connsiteX8" fmla="*/ 326572 w 4055285"/>
                  <a:gd name="connsiteY8" fmla="*/ 535577 h 535577"/>
                  <a:gd name="connsiteX9" fmla="*/ 261257 w 4055285"/>
                  <a:gd name="connsiteY9" fmla="*/ 522515 h 535577"/>
                  <a:gd name="connsiteX10" fmla="*/ 235132 w 4055285"/>
                  <a:gd name="connsiteY10" fmla="*/ 483326 h 535577"/>
                  <a:gd name="connsiteX11" fmla="*/ 248194 w 4055285"/>
                  <a:gd name="connsiteY11" fmla="*/ 326572 h 535577"/>
                  <a:gd name="connsiteX12" fmla="*/ 261257 w 4055285"/>
                  <a:gd name="connsiteY12" fmla="*/ 287383 h 535577"/>
                  <a:gd name="connsiteX13" fmla="*/ 339634 w 4055285"/>
                  <a:gd name="connsiteY13" fmla="*/ 222069 h 535577"/>
                  <a:gd name="connsiteX14" fmla="*/ 509452 w 4055285"/>
                  <a:gd name="connsiteY14" fmla="*/ 195943 h 535577"/>
                  <a:gd name="connsiteX15" fmla="*/ 666206 w 4055285"/>
                  <a:gd name="connsiteY15" fmla="*/ 248195 h 535577"/>
                  <a:gd name="connsiteX16" fmla="*/ 692332 w 4055285"/>
                  <a:gd name="connsiteY16" fmla="*/ 287383 h 535577"/>
                  <a:gd name="connsiteX17" fmla="*/ 705394 w 4055285"/>
                  <a:gd name="connsiteY17" fmla="*/ 496389 h 535577"/>
                  <a:gd name="connsiteX18" fmla="*/ 574766 w 4055285"/>
                  <a:gd name="connsiteY18" fmla="*/ 483326 h 535577"/>
                  <a:gd name="connsiteX19" fmla="*/ 548640 w 4055285"/>
                  <a:gd name="connsiteY19" fmla="*/ 404949 h 535577"/>
                  <a:gd name="connsiteX20" fmla="*/ 561703 w 4055285"/>
                  <a:gd name="connsiteY20" fmla="*/ 287383 h 535577"/>
                  <a:gd name="connsiteX21" fmla="*/ 600892 w 4055285"/>
                  <a:gd name="connsiteY21" fmla="*/ 209006 h 535577"/>
                  <a:gd name="connsiteX22" fmla="*/ 679269 w 4055285"/>
                  <a:gd name="connsiteY22" fmla="*/ 169817 h 535577"/>
                  <a:gd name="connsiteX23" fmla="*/ 731520 w 4055285"/>
                  <a:gd name="connsiteY23" fmla="*/ 143692 h 535577"/>
                  <a:gd name="connsiteX24" fmla="*/ 1097280 w 4055285"/>
                  <a:gd name="connsiteY24" fmla="*/ 169817 h 535577"/>
                  <a:gd name="connsiteX25" fmla="*/ 1123406 w 4055285"/>
                  <a:gd name="connsiteY25" fmla="*/ 209006 h 535577"/>
                  <a:gd name="connsiteX26" fmla="*/ 1136469 w 4055285"/>
                  <a:gd name="connsiteY26" fmla="*/ 326572 h 535577"/>
                  <a:gd name="connsiteX27" fmla="*/ 1123406 w 4055285"/>
                  <a:gd name="connsiteY27" fmla="*/ 522515 h 535577"/>
                  <a:gd name="connsiteX28" fmla="*/ 1031966 w 4055285"/>
                  <a:gd name="connsiteY28" fmla="*/ 509452 h 535577"/>
                  <a:gd name="connsiteX29" fmla="*/ 927463 w 4055285"/>
                  <a:gd name="connsiteY29" fmla="*/ 483326 h 535577"/>
                  <a:gd name="connsiteX30" fmla="*/ 940526 w 4055285"/>
                  <a:gd name="connsiteY30" fmla="*/ 326572 h 535577"/>
                  <a:gd name="connsiteX31" fmla="*/ 1005840 w 4055285"/>
                  <a:gd name="connsiteY31" fmla="*/ 274320 h 535577"/>
                  <a:gd name="connsiteX32" fmla="*/ 1058092 w 4055285"/>
                  <a:gd name="connsiteY32" fmla="*/ 248195 h 535577"/>
                  <a:gd name="connsiteX33" fmla="*/ 1136469 w 4055285"/>
                  <a:gd name="connsiteY33" fmla="*/ 222069 h 535577"/>
                  <a:gd name="connsiteX34" fmla="*/ 1175657 w 4055285"/>
                  <a:gd name="connsiteY34" fmla="*/ 209006 h 535577"/>
                  <a:gd name="connsiteX35" fmla="*/ 1267097 w 4055285"/>
                  <a:gd name="connsiteY35" fmla="*/ 182880 h 535577"/>
                  <a:gd name="connsiteX36" fmla="*/ 1358537 w 4055285"/>
                  <a:gd name="connsiteY36" fmla="*/ 195943 h 535577"/>
                  <a:gd name="connsiteX37" fmla="*/ 1436914 w 4055285"/>
                  <a:gd name="connsiteY37" fmla="*/ 261257 h 535577"/>
                  <a:gd name="connsiteX38" fmla="*/ 1449977 w 4055285"/>
                  <a:gd name="connsiteY38" fmla="*/ 300446 h 535577"/>
                  <a:gd name="connsiteX39" fmla="*/ 1463040 w 4055285"/>
                  <a:gd name="connsiteY39" fmla="*/ 457200 h 535577"/>
                  <a:gd name="connsiteX40" fmla="*/ 1423852 w 4055285"/>
                  <a:gd name="connsiteY40" fmla="*/ 470263 h 535577"/>
                  <a:gd name="connsiteX41" fmla="*/ 1345474 w 4055285"/>
                  <a:gd name="connsiteY41" fmla="*/ 457200 h 535577"/>
                  <a:gd name="connsiteX42" fmla="*/ 1319349 w 4055285"/>
                  <a:gd name="connsiteY42" fmla="*/ 378823 h 535577"/>
                  <a:gd name="connsiteX43" fmla="*/ 1332412 w 4055285"/>
                  <a:gd name="connsiteY43" fmla="*/ 248195 h 535577"/>
                  <a:gd name="connsiteX44" fmla="*/ 1371600 w 4055285"/>
                  <a:gd name="connsiteY44" fmla="*/ 222069 h 535577"/>
                  <a:gd name="connsiteX45" fmla="*/ 1423852 w 4055285"/>
                  <a:gd name="connsiteY45" fmla="*/ 182880 h 535577"/>
                  <a:gd name="connsiteX46" fmla="*/ 1502229 w 4055285"/>
                  <a:gd name="connsiteY46" fmla="*/ 156755 h 535577"/>
                  <a:gd name="connsiteX47" fmla="*/ 1750423 w 4055285"/>
                  <a:gd name="connsiteY47" fmla="*/ 169817 h 535577"/>
                  <a:gd name="connsiteX48" fmla="*/ 1789612 w 4055285"/>
                  <a:gd name="connsiteY48" fmla="*/ 182880 h 535577"/>
                  <a:gd name="connsiteX49" fmla="*/ 1828800 w 4055285"/>
                  <a:gd name="connsiteY49" fmla="*/ 222069 h 535577"/>
                  <a:gd name="connsiteX50" fmla="*/ 1854926 w 4055285"/>
                  <a:gd name="connsiteY50" fmla="*/ 261257 h 535577"/>
                  <a:gd name="connsiteX51" fmla="*/ 1854926 w 4055285"/>
                  <a:gd name="connsiteY51" fmla="*/ 418012 h 535577"/>
                  <a:gd name="connsiteX52" fmla="*/ 1776549 w 4055285"/>
                  <a:gd name="connsiteY52" fmla="*/ 457200 h 535577"/>
                  <a:gd name="connsiteX53" fmla="*/ 1698172 w 4055285"/>
                  <a:gd name="connsiteY53" fmla="*/ 444137 h 535577"/>
                  <a:gd name="connsiteX54" fmla="*/ 1672046 w 4055285"/>
                  <a:gd name="connsiteY54" fmla="*/ 365760 h 535577"/>
                  <a:gd name="connsiteX55" fmla="*/ 1685109 w 4055285"/>
                  <a:gd name="connsiteY55" fmla="*/ 248195 h 535577"/>
                  <a:gd name="connsiteX56" fmla="*/ 1724297 w 4055285"/>
                  <a:gd name="connsiteY56" fmla="*/ 209006 h 535577"/>
                  <a:gd name="connsiteX57" fmla="*/ 1802674 w 4055285"/>
                  <a:gd name="connsiteY57" fmla="*/ 182880 h 535577"/>
                  <a:gd name="connsiteX58" fmla="*/ 1854926 w 4055285"/>
                  <a:gd name="connsiteY58" fmla="*/ 156755 h 535577"/>
                  <a:gd name="connsiteX59" fmla="*/ 1894114 w 4055285"/>
                  <a:gd name="connsiteY59" fmla="*/ 143692 h 535577"/>
                  <a:gd name="connsiteX60" fmla="*/ 1998617 w 4055285"/>
                  <a:gd name="connsiteY60" fmla="*/ 117566 h 535577"/>
                  <a:gd name="connsiteX61" fmla="*/ 2155372 w 4055285"/>
                  <a:gd name="connsiteY61" fmla="*/ 130629 h 535577"/>
                  <a:gd name="connsiteX62" fmla="*/ 2207623 w 4055285"/>
                  <a:gd name="connsiteY62" fmla="*/ 209006 h 535577"/>
                  <a:gd name="connsiteX63" fmla="*/ 2233749 w 4055285"/>
                  <a:gd name="connsiteY63" fmla="*/ 248195 h 535577"/>
                  <a:gd name="connsiteX64" fmla="*/ 2220686 w 4055285"/>
                  <a:gd name="connsiteY64" fmla="*/ 378823 h 535577"/>
                  <a:gd name="connsiteX65" fmla="*/ 2207623 w 4055285"/>
                  <a:gd name="connsiteY65" fmla="*/ 431075 h 535577"/>
                  <a:gd name="connsiteX66" fmla="*/ 2090057 w 4055285"/>
                  <a:gd name="connsiteY66" fmla="*/ 418012 h 535577"/>
                  <a:gd name="connsiteX67" fmla="*/ 2050869 w 4055285"/>
                  <a:gd name="connsiteY67" fmla="*/ 391886 h 535577"/>
                  <a:gd name="connsiteX68" fmla="*/ 2037806 w 4055285"/>
                  <a:gd name="connsiteY68" fmla="*/ 235132 h 535577"/>
                  <a:gd name="connsiteX69" fmla="*/ 2076994 w 4055285"/>
                  <a:gd name="connsiteY69" fmla="*/ 195943 h 535577"/>
                  <a:gd name="connsiteX70" fmla="*/ 2155372 w 4055285"/>
                  <a:gd name="connsiteY70" fmla="*/ 143692 h 535577"/>
                  <a:gd name="connsiteX71" fmla="*/ 2233749 w 4055285"/>
                  <a:gd name="connsiteY71" fmla="*/ 117566 h 535577"/>
                  <a:gd name="connsiteX72" fmla="*/ 2272937 w 4055285"/>
                  <a:gd name="connsiteY72" fmla="*/ 104503 h 535577"/>
                  <a:gd name="connsiteX73" fmla="*/ 2312126 w 4055285"/>
                  <a:gd name="connsiteY73" fmla="*/ 78377 h 535577"/>
                  <a:gd name="connsiteX74" fmla="*/ 2455817 w 4055285"/>
                  <a:gd name="connsiteY74" fmla="*/ 91440 h 535577"/>
                  <a:gd name="connsiteX75" fmla="*/ 2481943 w 4055285"/>
                  <a:gd name="connsiteY75" fmla="*/ 169817 h 535577"/>
                  <a:gd name="connsiteX76" fmla="*/ 2560320 w 4055285"/>
                  <a:gd name="connsiteY76" fmla="*/ 182880 h 535577"/>
                  <a:gd name="connsiteX77" fmla="*/ 2599509 w 4055285"/>
                  <a:gd name="connsiteY77" fmla="*/ 222069 h 535577"/>
                  <a:gd name="connsiteX78" fmla="*/ 2560320 w 4055285"/>
                  <a:gd name="connsiteY78" fmla="*/ 470263 h 535577"/>
                  <a:gd name="connsiteX79" fmla="*/ 2429692 w 4055285"/>
                  <a:gd name="connsiteY79" fmla="*/ 457200 h 535577"/>
                  <a:gd name="connsiteX80" fmla="*/ 2442754 w 4055285"/>
                  <a:gd name="connsiteY80" fmla="*/ 235132 h 535577"/>
                  <a:gd name="connsiteX81" fmla="*/ 2455817 w 4055285"/>
                  <a:gd name="connsiteY81" fmla="*/ 195943 h 535577"/>
                  <a:gd name="connsiteX82" fmla="*/ 2508069 w 4055285"/>
                  <a:gd name="connsiteY82" fmla="*/ 117566 h 535577"/>
                  <a:gd name="connsiteX83" fmla="*/ 2599509 w 4055285"/>
                  <a:gd name="connsiteY83" fmla="*/ 91440 h 535577"/>
                  <a:gd name="connsiteX84" fmla="*/ 2978332 w 4055285"/>
                  <a:gd name="connsiteY84" fmla="*/ 104503 h 535577"/>
                  <a:gd name="connsiteX85" fmla="*/ 3030583 w 4055285"/>
                  <a:gd name="connsiteY85" fmla="*/ 130629 h 535577"/>
                  <a:gd name="connsiteX86" fmla="*/ 3082834 w 4055285"/>
                  <a:gd name="connsiteY86" fmla="*/ 209006 h 535577"/>
                  <a:gd name="connsiteX87" fmla="*/ 3069772 w 4055285"/>
                  <a:gd name="connsiteY87" fmla="*/ 418012 h 535577"/>
                  <a:gd name="connsiteX88" fmla="*/ 3043646 w 4055285"/>
                  <a:gd name="connsiteY88" fmla="*/ 457200 h 535577"/>
                  <a:gd name="connsiteX89" fmla="*/ 2886892 w 4055285"/>
                  <a:gd name="connsiteY89" fmla="*/ 444137 h 535577"/>
                  <a:gd name="connsiteX90" fmla="*/ 2860766 w 4055285"/>
                  <a:gd name="connsiteY90" fmla="*/ 404949 h 535577"/>
                  <a:gd name="connsiteX91" fmla="*/ 2886892 w 4055285"/>
                  <a:gd name="connsiteY91" fmla="*/ 209006 h 535577"/>
                  <a:gd name="connsiteX92" fmla="*/ 2913017 w 4055285"/>
                  <a:gd name="connsiteY92" fmla="*/ 169817 h 535577"/>
                  <a:gd name="connsiteX93" fmla="*/ 2952206 w 4055285"/>
                  <a:gd name="connsiteY93" fmla="*/ 143692 h 535577"/>
                  <a:gd name="connsiteX94" fmla="*/ 3043646 w 4055285"/>
                  <a:gd name="connsiteY94" fmla="*/ 104503 h 535577"/>
                  <a:gd name="connsiteX95" fmla="*/ 3239589 w 4055285"/>
                  <a:gd name="connsiteY95" fmla="*/ 130629 h 535577"/>
                  <a:gd name="connsiteX96" fmla="*/ 3278777 w 4055285"/>
                  <a:gd name="connsiteY96" fmla="*/ 156755 h 535577"/>
                  <a:gd name="connsiteX97" fmla="*/ 3291840 w 4055285"/>
                  <a:gd name="connsiteY97" fmla="*/ 195943 h 535577"/>
                  <a:gd name="connsiteX98" fmla="*/ 3317966 w 4055285"/>
                  <a:gd name="connsiteY98" fmla="*/ 235132 h 535577"/>
                  <a:gd name="connsiteX99" fmla="*/ 3331029 w 4055285"/>
                  <a:gd name="connsiteY99" fmla="*/ 326572 h 535577"/>
                  <a:gd name="connsiteX100" fmla="*/ 3226526 w 4055285"/>
                  <a:gd name="connsiteY100" fmla="*/ 431075 h 535577"/>
                  <a:gd name="connsiteX101" fmla="*/ 3213463 w 4055285"/>
                  <a:gd name="connsiteY101" fmla="*/ 391886 h 535577"/>
                  <a:gd name="connsiteX102" fmla="*/ 3187337 w 4055285"/>
                  <a:gd name="connsiteY102" fmla="*/ 287383 h 535577"/>
                  <a:gd name="connsiteX103" fmla="*/ 3239589 w 4055285"/>
                  <a:gd name="connsiteY103" fmla="*/ 78377 h 535577"/>
                  <a:gd name="connsiteX104" fmla="*/ 3357154 w 4055285"/>
                  <a:gd name="connsiteY104" fmla="*/ 26126 h 535577"/>
                  <a:gd name="connsiteX105" fmla="*/ 3396343 w 4055285"/>
                  <a:gd name="connsiteY105" fmla="*/ 13063 h 535577"/>
                  <a:gd name="connsiteX106" fmla="*/ 3435532 w 4055285"/>
                  <a:gd name="connsiteY106" fmla="*/ 0 h 535577"/>
                  <a:gd name="connsiteX107" fmla="*/ 3644537 w 4055285"/>
                  <a:gd name="connsiteY107" fmla="*/ 26126 h 535577"/>
                  <a:gd name="connsiteX108" fmla="*/ 3722914 w 4055285"/>
                  <a:gd name="connsiteY108" fmla="*/ 78377 h 535577"/>
                  <a:gd name="connsiteX109" fmla="*/ 3735977 w 4055285"/>
                  <a:gd name="connsiteY109" fmla="*/ 117566 h 535577"/>
                  <a:gd name="connsiteX110" fmla="*/ 3762103 w 4055285"/>
                  <a:gd name="connsiteY110" fmla="*/ 156755 h 535577"/>
                  <a:gd name="connsiteX111" fmla="*/ 3722914 w 4055285"/>
                  <a:gd name="connsiteY111" fmla="*/ 352697 h 535577"/>
                  <a:gd name="connsiteX112" fmla="*/ 3683726 w 4055285"/>
                  <a:gd name="connsiteY112" fmla="*/ 365760 h 535577"/>
                  <a:gd name="connsiteX113" fmla="*/ 3540034 w 4055285"/>
                  <a:gd name="connsiteY113" fmla="*/ 352697 h 535577"/>
                  <a:gd name="connsiteX114" fmla="*/ 3526972 w 4055285"/>
                  <a:gd name="connsiteY114" fmla="*/ 313509 h 535577"/>
                  <a:gd name="connsiteX115" fmla="*/ 3540034 w 4055285"/>
                  <a:gd name="connsiteY115" fmla="*/ 169817 h 535577"/>
                  <a:gd name="connsiteX116" fmla="*/ 3553097 w 4055285"/>
                  <a:gd name="connsiteY116" fmla="*/ 130629 h 535577"/>
                  <a:gd name="connsiteX117" fmla="*/ 3657600 w 4055285"/>
                  <a:gd name="connsiteY117" fmla="*/ 39189 h 535577"/>
                  <a:gd name="connsiteX118" fmla="*/ 3696789 w 4055285"/>
                  <a:gd name="connsiteY118" fmla="*/ 26126 h 535577"/>
                  <a:gd name="connsiteX119" fmla="*/ 3931920 w 4055285"/>
                  <a:gd name="connsiteY119" fmla="*/ 39189 h 535577"/>
                  <a:gd name="connsiteX120" fmla="*/ 4023360 w 4055285"/>
                  <a:gd name="connsiteY120" fmla="*/ 130629 h 535577"/>
                  <a:gd name="connsiteX121" fmla="*/ 4049486 w 4055285"/>
                  <a:gd name="connsiteY121" fmla="*/ 300446 h 53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4055285" h="535577">
                    <a:moveTo>
                      <a:pt x="0" y="418012"/>
                    </a:moveTo>
                    <a:cubicBezTo>
                      <a:pt x="4755" y="379976"/>
                      <a:pt x="4505" y="255402"/>
                      <a:pt x="65314" y="235132"/>
                    </a:cubicBezTo>
                    <a:lnTo>
                      <a:pt x="143692" y="209006"/>
                    </a:lnTo>
                    <a:lnTo>
                      <a:pt x="182880" y="195943"/>
                    </a:lnTo>
                    <a:cubicBezTo>
                      <a:pt x="230777" y="200297"/>
                      <a:pt x="279545" y="198929"/>
                      <a:pt x="326572" y="209006"/>
                    </a:cubicBezTo>
                    <a:cubicBezTo>
                      <a:pt x="341923" y="212296"/>
                      <a:pt x="357439" y="221819"/>
                      <a:pt x="365760" y="235132"/>
                    </a:cubicBezTo>
                    <a:cubicBezTo>
                      <a:pt x="385258" y="266330"/>
                      <a:pt x="397489" y="341524"/>
                      <a:pt x="404949" y="378823"/>
                    </a:cubicBezTo>
                    <a:cubicBezTo>
                      <a:pt x="399852" y="419601"/>
                      <a:pt x="406926" y="489583"/>
                      <a:pt x="365760" y="522515"/>
                    </a:cubicBezTo>
                    <a:cubicBezTo>
                      <a:pt x="355008" y="531117"/>
                      <a:pt x="339635" y="531223"/>
                      <a:pt x="326572" y="535577"/>
                    </a:cubicBezTo>
                    <a:cubicBezTo>
                      <a:pt x="304800" y="531223"/>
                      <a:pt x="280534" y="533531"/>
                      <a:pt x="261257" y="522515"/>
                    </a:cubicBezTo>
                    <a:cubicBezTo>
                      <a:pt x="247626" y="514726"/>
                      <a:pt x="236176" y="498991"/>
                      <a:pt x="235132" y="483326"/>
                    </a:cubicBezTo>
                    <a:cubicBezTo>
                      <a:pt x="231644" y="431010"/>
                      <a:pt x="241265" y="378545"/>
                      <a:pt x="248194" y="326572"/>
                    </a:cubicBezTo>
                    <a:cubicBezTo>
                      <a:pt x="250014" y="312923"/>
                      <a:pt x="253619" y="298840"/>
                      <a:pt x="261257" y="287383"/>
                    </a:cubicBezTo>
                    <a:cubicBezTo>
                      <a:pt x="273810" y="268554"/>
                      <a:pt x="317145" y="231707"/>
                      <a:pt x="339634" y="222069"/>
                    </a:cubicBezTo>
                    <a:cubicBezTo>
                      <a:pt x="379229" y="205100"/>
                      <a:pt x="485852" y="198565"/>
                      <a:pt x="509452" y="195943"/>
                    </a:cubicBezTo>
                    <a:cubicBezTo>
                      <a:pt x="718583" y="214955"/>
                      <a:pt x="623125" y="162033"/>
                      <a:pt x="666206" y="248195"/>
                    </a:cubicBezTo>
                    <a:cubicBezTo>
                      <a:pt x="673227" y="262237"/>
                      <a:pt x="683623" y="274320"/>
                      <a:pt x="692332" y="287383"/>
                    </a:cubicBezTo>
                    <a:cubicBezTo>
                      <a:pt x="732295" y="407275"/>
                      <a:pt x="721197" y="338358"/>
                      <a:pt x="705394" y="496389"/>
                    </a:cubicBezTo>
                    <a:lnTo>
                      <a:pt x="574766" y="483326"/>
                    </a:lnTo>
                    <a:cubicBezTo>
                      <a:pt x="550978" y="469450"/>
                      <a:pt x="548640" y="404949"/>
                      <a:pt x="548640" y="404949"/>
                    </a:cubicBezTo>
                    <a:cubicBezTo>
                      <a:pt x="552994" y="365760"/>
                      <a:pt x="555221" y="326276"/>
                      <a:pt x="561703" y="287383"/>
                    </a:cubicBezTo>
                    <a:cubicBezTo>
                      <a:pt x="565953" y="261885"/>
                      <a:pt x="582838" y="227060"/>
                      <a:pt x="600892" y="209006"/>
                    </a:cubicBezTo>
                    <a:cubicBezTo>
                      <a:pt x="632271" y="177626"/>
                      <a:pt x="642083" y="185753"/>
                      <a:pt x="679269" y="169817"/>
                    </a:cubicBezTo>
                    <a:cubicBezTo>
                      <a:pt x="697167" y="162146"/>
                      <a:pt x="714103" y="152400"/>
                      <a:pt x="731520" y="143692"/>
                    </a:cubicBezTo>
                    <a:cubicBezTo>
                      <a:pt x="853440" y="152400"/>
                      <a:pt x="976712" y="149723"/>
                      <a:pt x="1097280" y="169817"/>
                    </a:cubicBezTo>
                    <a:cubicBezTo>
                      <a:pt x="1112766" y="172398"/>
                      <a:pt x="1119598" y="193775"/>
                      <a:pt x="1123406" y="209006"/>
                    </a:cubicBezTo>
                    <a:cubicBezTo>
                      <a:pt x="1132969" y="247259"/>
                      <a:pt x="1132115" y="287383"/>
                      <a:pt x="1136469" y="326572"/>
                    </a:cubicBezTo>
                    <a:cubicBezTo>
                      <a:pt x="1132115" y="391886"/>
                      <a:pt x="1155883" y="465680"/>
                      <a:pt x="1123406" y="522515"/>
                    </a:cubicBezTo>
                    <a:cubicBezTo>
                      <a:pt x="1108130" y="549248"/>
                      <a:pt x="1062158" y="515490"/>
                      <a:pt x="1031966" y="509452"/>
                    </a:cubicBezTo>
                    <a:cubicBezTo>
                      <a:pt x="996757" y="502410"/>
                      <a:pt x="927463" y="483326"/>
                      <a:pt x="927463" y="483326"/>
                    </a:cubicBezTo>
                    <a:cubicBezTo>
                      <a:pt x="931817" y="431075"/>
                      <a:pt x="930243" y="377986"/>
                      <a:pt x="940526" y="326572"/>
                    </a:cubicBezTo>
                    <a:cubicBezTo>
                      <a:pt x="949724" y="280582"/>
                      <a:pt x="973303" y="288264"/>
                      <a:pt x="1005840" y="274320"/>
                    </a:cubicBezTo>
                    <a:cubicBezTo>
                      <a:pt x="1023739" y="266649"/>
                      <a:pt x="1040012" y="255427"/>
                      <a:pt x="1058092" y="248195"/>
                    </a:cubicBezTo>
                    <a:cubicBezTo>
                      <a:pt x="1083661" y="237967"/>
                      <a:pt x="1110343" y="230778"/>
                      <a:pt x="1136469" y="222069"/>
                    </a:cubicBezTo>
                    <a:cubicBezTo>
                      <a:pt x="1149532" y="217715"/>
                      <a:pt x="1162299" y="212346"/>
                      <a:pt x="1175657" y="209006"/>
                    </a:cubicBezTo>
                    <a:cubicBezTo>
                      <a:pt x="1241267" y="192603"/>
                      <a:pt x="1210877" y="201620"/>
                      <a:pt x="1267097" y="182880"/>
                    </a:cubicBezTo>
                    <a:cubicBezTo>
                      <a:pt x="1297577" y="187234"/>
                      <a:pt x="1329046" y="187096"/>
                      <a:pt x="1358537" y="195943"/>
                    </a:cubicBezTo>
                    <a:cubicBezTo>
                      <a:pt x="1384518" y="203737"/>
                      <a:pt x="1420252" y="244595"/>
                      <a:pt x="1436914" y="261257"/>
                    </a:cubicBezTo>
                    <a:cubicBezTo>
                      <a:pt x="1441268" y="274320"/>
                      <a:pt x="1443819" y="288130"/>
                      <a:pt x="1449977" y="300446"/>
                    </a:cubicBezTo>
                    <a:cubicBezTo>
                      <a:pt x="1484132" y="368755"/>
                      <a:pt x="1512603" y="333292"/>
                      <a:pt x="1463040" y="457200"/>
                    </a:cubicBezTo>
                    <a:cubicBezTo>
                      <a:pt x="1457926" y="469984"/>
                      <a:pt x="1436915" y="465909"/>
                      <a:pt x="1423852" y="470263"/>
                    </a:cubicBezTo>
                    <a:cubicBezTo>
                      <a:pt x="1397726" y="465909"/>
                      <a:pt x="1365407" y="474641"/>
                      <a:pt x="1345474" y="457200"/>
                    </a:cubicBezTo>
                    <a:cubicBezTo>
                      <a:pt x="1324749" y="439066"/>
                      <a:pt x="1319349" y="378823"/>
                      <a:pt x="1319349" y="378823"/>
                    </a:cubicBezTo>
                    <a:cubicBezTo>
                      <a:pt x="1323703" y="335280"/>
                      <a:pt x="1318574" y="289709"/>
                      <a:pt x="1332412" y="248195"/>
                    </a:cubicBezTo>
                    <a:cubicBezTo>
                      <a:pt x="1337377" y="233301"/>
                      <a:pt x="1358825" y="231194"/>
                      <a:pt x="1371600" y="222069"/>
                    </a:cubicBezTo>
                    <a:cubicBezTo>
                      <a:pt x="1389316" y="209414"/>
                      <a:pt x="1404379" y="192617"/>
                      <a:pt x="1423852" y="182880"/>
                    </a:cubicBezTo>
                    <a:cubicBezTo>
                      <a:pt x="1448483" y="170564"/>
                      <a:pt x="1502229" y="156755"/>
                      <a:pt x="1502229" y="156755"/>
                    </a:cubicBezTo>
                    <a:cubicBezTo>
                      <a:pt x="1584960" y="161109"/>
                      <a:pt x="1667917" y="162317"/>
                      <a:pt x="1750423" y="169817"/>
                    </a:cubicBezTo>
                    <a:cubicBezTo>
                      <a:pt x="1764136" y="171064"/>
                      <a:pt x="1778155" y="175242"/>
                      <a:pt x="1789612" y="182880"/>
                    </a:cubicBezTo>
                    <a:cubicBezTo>
                      <a:pt x="1804983" y="193127"/>
                      <a:pt x="1816973" y="207877"/>
                      <a:pt x="1828800" y="222069"/>
                    </a:cubicBezTo>
                    <a:cubicBezTo>
                      <a:pt x="1838851" y="234130"/>
                      <a:pt x="1846217" y="248194"/>
                      <a:pt x="1854926" y="261257"/>
                    </a:cubicBezTo>
                    <a:cubicBezTo>
                      <a:pt x="1874922" y="321245"/>
                      <a:pt x="1885361" y="334316"/>
                      <a:pt x="1854926" y="418012"/>
                    </a:cubicBezTo>
                    <a:cubicBezTo>
                      <a:pt x="1847941" y="437221"/>
                      <a:pt x="1792338" y="451937"/>
                      <a:pt x="1776549" y="457200"/>
                    </a:cubicBezTo>
                    <a:cubicBezTo>
                      <a:pt x="1750423" y="452846"/>
                      <a:pt x="1718105" y="461578"/>
                      <a:pt x="1698172" y="444137"/>
                    </a:cubicBezTo>
                    <a:cubicBezTo>
                      <a:pt x="1677447" y="426003"/>
                      <a:pt x="1672046" y="365760"/>
                      <a:pt x="1672046" y="365760"/>
                    </a:cubicBezTo>
                    <a:cubicBezTo>
                      <a:pt x="1676400" y="326572"/>
                      <a:pt x="1672640" y="285601"/>
                      <a:pt x="1685109" y="248195"/>
                    </a:cubicBezTo>
                    <a:cubicBezTo>
                      <a:pt x="1690951" y="230669"/>
                      <a:pt x="1708148" y="217978"/>
                      <a:pt x="1724297" y="209006"/>
                    </a:cubicBezTo>
                    <a:cubicBezTo>
                      <a:pt x="1748370" y="195632"/>
                      <a:pt x="1778042" y="195195"/>
                      <a:pt x="1802674" y="182880"/>
                    </a:cubicBezTo>
                    <a:cubicBezTo>
                      <a:pt x="1820091" y="174172"/>
                      <a:pt x="1837027" y="164426"/>
                      <a:pt x="1854926" y="156755"/>
                    </a:cubicBezTo>
                    <a:cubicBezTo>
                      <a:pt x="1867582" y="151331"/>
                      <a:pt x="1880830" y="147315"/>
                      <a:pt x="1894114" y="143692"/>
                    </a:cubicBezTo>
                    <a:cubicBezTo>
                      <a:pt x="1928755" y="134244"/>
                      <a:pt x="1998617" y="117566"/>
                      <a:pt x="1998617" y="117566"/>
                    </a:cubicBezTo>
                    <a:cubicBezTo>
                      <a:pt x="2050869" y="121920"/>
                      <a:pt x="2107335" y="109613"/>
                      <a:pt x="2155372" y="130629"/>
                    </a:cubicBezTo>
                    <a:cubicBezTo>
                      <a:pt x="2184139" y="143214"/>
                      <a:pt x="2190206" y="182880"/>
                      <a:pt x="2207623" y="209006"/>
                    </a:cubicBezTo>
                    <a:lnTo>
                      <a:pt x="2233749" y="248195"/>
                    </a:lnTo>
                    <a:cubicBezTo>
                      <a:pt x="2229395" y="291738"/>
                      <a:pt x="2226875" y="335503"/>
                      <a:pt x="2220686" y="378823"/>
                    </a:cubicBezTo>
                    <a:cubicBezTo>
                      <a:pt x="2218147" y="396596"/>
                      <a:pt x="2224819" y="425916"/>
                      <a:pt x="2207623" y="431075"/>
                    </a:cubicBezTo>
                    <a:cubicBezTo>
                      <a:pt x="2169856" y="442405"/>
                      <a:pt x="2129246" y="422366"/>
                      <a:pt x="2090057" y="418012"/>
                    </a:cubicBezTo>
                    <a:cubicBezTo>
                      <a:pt x="2076994" y="409303"/>
                      <a:pt x="2061970" y="402987"/>
                      <a:pt x="2050869" y="391886"/>
                    </a:cubicBezTo>
                    <a:cubicBezTo>
                      <a:pt x="2005709" y="346725"/>
                      <a:pt x="2015882" y="300903"/>
                      <a:pt x="2037806" y="235132"/>
                    </a:cubicBezTo>
                    <a:cubicBezTo>
                      <a:pt x="2043648" y="217606"/>
                      <a:pt x="2062412" y="207285"/>
                      <a:pt x="2076994" y="195943"/>
                    </a:cubicBezTo>
                    <a:cubicBezTo>
                      <a:pt x="2101779" y="176666"/>
                      <a:pt x="2125584" y="153621"/>
                      <a:pt x="2155372" y="143692"/>
                    </a:cubicBezTo>
                    <a:lnTo>
                      <a:pt x="2233749" y="117566"/>
                    </a:lnTo>
                    <a:cubicBezTo>
                      <a:pt x="2246812" y="113212"/>
                      <a:pt x="2261480" y="112141"/>
                      <a:pt x="2272937" y="104503"/>
                    </a:cubicBezTo>
                    <a:lnTo>
                      <a:pt x="2312126" y="78377"/>
                    </a:lnTo>
                    <a:lnTo>
                      <a:pt x="2455817" y="91440"/>
                    </a:lnTo>
                    <a:cubicBezTo>
                      <a:pt x="2480064" y="104496"/>
                      <a:pt x="2454779" y="165290"/>
                      <a:pt x="2481943" y="169817"/>
                    </a:cubicBezTo>
                    <a:lnTo>
                      <a:pt x="2560320" y="182880"/>
                    </a:lnTo>
                    <a:cubicBezTo>
                      <a:pt x="2573383" y="195943"/>
                      <a:pt x="2597575" y="203697"/>
                      <a:pt x="2599509" y="222069"/>
                    </a:cubicBezTo>
                    <a:cubicBezTo>
                      <a:pt x="2618019" y="397916"/>
                      <a:pt x="2617846" y="383976"/>
                      <a:pt x="2560320" y="470263"/>
                    </a:cubicBezTo>
                    <a:cubicBezTo>
                      <a:pt x="2516777" y="465909"/>
                      <a:pt x="2449262" y="496340"/>
                      <a:pt x="2429692" y="457200"/>
                    </a:cubicBezTo>
                    <a:cubicBezTo>
                      <a:pt x="2396531" y="390878"/>
                      <a:pt x="2435376" y="308915"/>
                      <a:pt x="2442754" y="235132"/>
                    </a:cubicBezTo>
                    <a:cubicBezTo>
                      <a:pt x="2444124" y="221431"/>
                      <a:pt x="2449130" y="207980"/>
                      <a:pt x="2455817" y="195943"/>
                    </a:cubicBezTo>
                    <a:cubicBezTo>
                      <a:pt x="2471066" y="168495"/>
                      <a:pt x="2478281" y="127496"/>
                      <a:pt x="2508069" y="117566"/>
                    </a:cubicBezTo>
                    <a:cubicBezTo>
                      <a:pt x="2564289" y="98826"/>
                      <a:pt x="2533899" y="107843"/>
                      <a:pt x="2599509" y="91440"/>
                    </a:cubicBezTo>
                    <a:cubicBezTo>
                      <a:pt x="2725783" y="95794"/>
                      <a:pt x="2852502" y="93064"/>
                      <a:pt x="2978332" y="104503"/>
                    </a:cubicBezTo>
                    <a:cubicBezTo>
                      <a:pt x="2997725" y="106266"/>
                      <a:pt x="3016814" y="116860"/>
                      <a:pt x="3030583" y="130629"/>
                    </a:cubicBezTo>
                    <a:cubicBezTo>
                      <a:pt x="3052785" y="152832"/>
                      <a:pt x="3082834" y="209006"/>
                      <a:pt x="3082834" y="209006"/>
                    </a:cubicBezTo>
                    <a:cubicBezTo>
                      <a:pt x="3078480" y="278675"/>
                      <a:pt x="3080659" y="349062"/>
                      <a:pt x="3069772" y="418012"/>
                    </a:cubicBezTo>
                    <a:cubicBezTo>
                      <a:pt x="3067323" y="433519"/>
                      <a:pt x="3059188" y="454980"/>
                      <a:pt x="3043646" y="457200"/>
                    </a:cubicBezTo>
                    <a:cubicBezTo>
                      <a:pt x="2991740" y="464615"/>
                      <a:pt x="2939143" y="448491"/>
                      <a:pt x="2886892" y="444137"/>
                    </a:cubicBezTo>
                    <a:cubicBezTo>
                      <a:pt x="2878183" y="431074"/>
                      <a:pt x="2861810" y="420614"/>
                      <a:pt x="2860766" y="404949"/>
                    </a:cubicBezTo>
                    <a:cubicBezTo>
                      <a:pt x="2859049" y="379193"/>
                      <a:pt x="2861430" y="259931"/>
                      <a:pt x="2886892" y="209006"/>
                    </a:cubicBezTo>
                    <a:cubicBezTo>
                      <a:pt x="2893913" y="194964"/>
                      <a:pt x="2901916" y="180918"/>
                      <a:pt x="2913017" y="169817"/>
                    </a:cubicBezTo>
                    <a:cubicBezTo>
                      <a:pt x="2924118" y="158716"/>
                      <a:pt x="2938575" y="151481"/>
                      <a:pt x="2952206" y="143692"/>
                    </a:cubicBezTo>
                    <a:cubicBezTo>
                      <a:pt x="2997406" y="117863"/>
                      <a:pt x="2999678" y="119159"/>
                      <a:pt x="3043646" y="104503"/>
                    </a:cubicBezTo>
                    <a:cubicBezTo>
                      <a:pt x="3078665" y="107421"/>
                      <a:pt x="3186231" y="103950"/>
                      <a:pt x="3239589" y="130629"/>
                    </a:cubicBezTo>
                    <a:cubicBezTo>
                      <a:pt x="3253631" y="137650"/>
                      <a:pt x="3265714" y="148046"/>
                      <a:pt x="3278777" y="156755"/>
                    </a:cubicBezTo>
                    <a:cubicBezTo>
                      <a:pt x="3283131" y="169818"/>
                      <a:pt x="3285682" y="183627"/>
                      <a:pt x="3291840" y="195943"/>
                    </a:cubicBezTo>
                    <a:cubicBezTo>
                      <a:pt x="3298861" y="209985"/>
                      <a:pt x="3313455" y="220094"/>
                      <a:pt x="3317966" y="235132"/>
                    </a:cubicBezTo>
                    <a:cubicBezTo>
                      <a:pt x="3326813" y="264623"/>
                      <a:pt x="3326675" y="296092"/>
                      <a:pt x="3331029" y="326572"/>
                    </a:cubicBezTo>
                    <a:cubicBezTo>
                      <a:pt x="3320847" y="418204"/>
                      <a:pt x="3352094" y="493858"/>
                      <a:pt x="3226526" y="431075"/>
                    </a:cubicBezTo>
                    <a:cubicBezTo>
                      <a:pt x="3214210" y="424917"/>
                      <a:pt x="3217086" y="405170"/>
                      <a:pt x="3213463" y="391886"/>
                    </a:cubicBezTo>
                    <a:cubicBezTo>
                      <a:pt x="3204015" y="357245"/>
                      <a:pt x="3187337" y="287383"/>
                      <a:pt x="3187337" y="287383"/>
                    </a:cubicBezTo>
                    <a:cubicBezTo>
                      <a:pt x="3197052" y="170802"/>
                      <a:pt x="3171081" y="146885"/>
                      <a:pt x="3239589" y="78377"/>
                    </a:cubicBezTo>
                    <a:cubicBezTo>
                      <a:pt x="3270639" y="47327"/>
                      <a:pt x="3318353" y="39060"/>
                      <a:pt x="3357154" y="26126"/>
                    </a:cubicBezTo>
                    <a:lnTo>
                      <a:pt x="3396343" y="13063"/>
                    </a:lnTo>
                    <a:lnTo>
                      <a:pt x="3435532" y="0"/>
                    </a:lnTo>
                    <a:cubicBezTo>
                      <a:pt x="3440961" y="418"/>
                      <a:pt x="3594689" y="-1568"/>
                      <a:pt x="3644537" y="26126"/>
                    </a:cubicBezTo>
                    <a:cubicBezTo>
                      <a:pt x="3671985" y="41375"/>
                      <a:pt x="3722914" y="78377"/>
                      <a:pt x="3722914" y="78377"/>
                    </a:cubicBezTo>
                    <a:cubicBezTo>
                      <a:pt x="3727268" y="91440"/>
                      <a:pt x="3729819" y="105250"/>
                      <a:pt x="3735977" y="117566"/>
                    </a:cubicBezTo>
                    <a:cubicBezTo>
                      <a:pt x="3742998" y="131608"/>
                      <a:pt x="3761059" y="141090"/>
                      <a:pt x="3762103" y="156755"/>
                    </a:cubicBezTo>
                    <a:cubicBezTo>
                      <a:pt x="3764118" y="186982"/>
                      <a:pt x="3773220" y="312453"/>
                      <a:pt x="3722914" y="352697"/>
                    </a:cubicBezTo>
                    <a:cubicBezTo>
                      <a:pt x="3712162" y="361299"/>
                      <a:pt x="3696789" y="361406"/>
                      <a:pt x="3683726" y="365760"/>
                    </a:cubicBezTo>
                    <a:cubicBezTo>
                      <a:pt x="3635829" y="361406"/>
                      <a:pt x="3585661" y="367906"/>
                      <a:pt x="3540034" y="352697"/>
                    </a:cubicBezTo>
                    <a:cubicBezTo>
                      <a:pt x="3526971" y="348343"/>
                      <a:pt x="3526972" y="327278"/>
                      <a:pt x="3526972" y="313509"/>
                    </a:cubicBezTo>
                    <a:cubicBezTo>
                      <a:pt x="3526972" y="265414"/>
                      <a:pt x="3533233" y="217428"/>
                      <a:pt x="3540034" y="169817"/>
                    </a:cubicBezTo>
                    <a:cubicBezTo>
                      <a:pt x="3541981" y="156186"/>
                      <a:pt x="3546939" y="142945"/>
                      <a:pt x="3553097" y="130629"/>
                    </a:cubicBezTo>
                    <a:cubicBezTo>
                      <a:pt x="3574433" y="87957"/>
                      <a:pt x="3610573" y="54865"/>
                      <a:pt x="3657600" y="39189"/>
                    </a:cubicBezTo>
                    <a:lnTo>
                      <a:pt x="3696789" y="26126"/>
                    </a:lnTo>
                    <a:cubicBezTo>
                      <a:pt x="3775166" y="30480"/>
                      <a:pt x="3853776" y="31747"/>
                      <a:pt x="3931920" y="39189"/>
                    </a:cubicBezTo>
                    <a:cubicBezTo>
                      <a:pt x="3989206" y="44645"/>
                      <a:pt x="3990130" y="80783"/>
                      <a:pt x="4023360" y="130629"/>
                    </a:cubicBezTo>
                    <a:cubicBezTo>
                      <a:pt x="4073640" y="206048"/>
                      <a:pt x="4049486" y="154113"/>
                      <a:pt x="4049486" y="300446"/>
                    </a:cubicBezTo>
                  </a:path>
                </a:pathLst>
              </a:custGeom>
              <a:ln w="76200"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4" name="Picture 3" descr="File:Factory icon blue.sv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6">
                  <a:lumMod val="75000"/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1087" y="1538380"/>
              <a:ext cx="875960" cy="816429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998967" y="2908567"/>
            <a:ext cx="895501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/>
              <a:t>Οι διπλοί καπνοί είναι ιδιαίτερα βλαβεροί  για τους κατοίκους.</a:t>
            </a:r>
          </a:p>
          <a:p>
            <a:r>
              <a:rPr lang="el-GR" sz="2600" b="1" dirty="0"/>
              <a:t>Σε ποια σπίτια </a:t>
            </a:r>
            <a:r>
              <a:rPr lang="el-GR" sz="2600" b="1" dirty="0">
                <a:solidFill>
                  <a:srgbClr val="FF0000"/>
                </a:solidFill>
              </a:rPr>
              <a:t>συνυπάρχουν</a:t>
            </a:r>
            <a:r>
              <a:rPr lang="el-GR" sz="2600" b="1" dirty="0"/>
              <a:t> οι δύο καπνοί;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189089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23190" y="2289583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X≤</a:t>
            </a:r>
            <a:r>
              <a:rPr lang="el-GR" sz="3200" b="1" dirty="0"/>
              <a:t>4</a:t>
            </a:r>
            <a:endParaRPr 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22002" y="2289583"/>
                <a:ext cx="166744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800" b="1" dirty="0"/>
                  <a:t>Χ ϵ (</a:t>
                </a:r>
                <a:r>
                  <a:rPr lang="el-GR" sz="2800" dirty="0"/>
                  <a:t>-</a:t>
                </a:r>
                <a14:m>
                  <m:oMath xmlns:m="http://schemas.openxmlformats.org/officeDocument/2006/math">
                    <m:r>
                      <a:rPr lang="en-US" sz="2800" b="0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l-GR" sz="2800" b="1" dirty="0"/>
                  <a:t>,</a:t>
                </a:r>
                <a14:m>
                  <m:oMath xmlns:m="http://schemas.openxmlformats.org/officeDocument/2006/math">
                    <m:r>
                      <a:rPr lang="el-GR" sz="2800" b="1" i="0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l-GR" sz="2800" b="1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2002" y="2289583"/>
                <a:ext cx="1667444" cy="523220"/>
              </a:xfrm>
              <a:prstGeom prst="rect">
                <a:avLst/>
              </a:prstGeom>
              <a:blipFill>
                <a:blip r:embed="rId3"/>
                <a:stretch>
                  <a:fillRect l="-7299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222883" y="2181861"/>
            <a:ext cx="5991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500" b="1" dirty="0">
                <a:solidFill>
                  <a:srgbClr val="FF0000"/>
                </a:solidFill>
              </a:rPr>
              <a:t>ή</a:t>
            </a:r>
            <a:endParaRPr lang="en-US" sz="35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55805" y="1730326"/>
            <a:ext cx="10895297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371" t="32813"/>
          <a:stretch/>
        </p:blipFill>
        <p:spPr>
          <a:xfrm>
            <a:off x="703385" y="900332"/>
            <a:ext cx="10610072" cy="12287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5740" y="389063"/>
            <a:ext cx="96896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Σε ποιο </a:t>
            </a:r>
            <a:r>
              <a:rPr lang="el-GR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διάστημα</a:t>
            </a:r>
            <a:r>
              <a:rPr lang="el-G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συναληθεύουν οι δύο ανισώσεις; 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34115" y="1730326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5" y="1730326"/>
                <a:ext cx="60625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1266537" y="1730326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6537" y="1730326"/>
                <a:ext cx="60625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981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13374" y="422445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( 4 , 8 )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13466" y="1188992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Χ&gt;4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5557" y="1188992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>
                <a:solidFill>
                  <a:srgbClr val="002060"/>
                </a:solidFill>
              </a:rPr>
              <a:t>Χ&lt;8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9575" y="2321106"/>
            <a:ext cx="759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4&lt;Χ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25269" y="2321105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>
                <a:solidFill>
                  <a:srgbClr val="002060"/>
                </a:solidFill>
              </a:rPr>
              <a:t>Χ&lt;8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0421" y="3115235"/>
            <a:ext cx="74004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i="1" dirty="0"/>
              <a:t>Χ ανάμεσα στο 4 και στο 8 </a:t>
            </a:r>
            <a:r>
              <a:rPr lang="el-GR" dirty="0"/>
              <a:t>(χωρίς να περιλαμβάνονται τα άκρα)</a:t>
            </a:r>
            <a:endParaRPr lang="en-US" dirty="0"/>
          </a:p>
        </p:txBody>
      </p:sp>
      <p:sp>
        <p:nvSpPr>
          <p:cNvPr id="9" name="Cloud Callout 8"/>
          <p:cNvSpPr/>
          <p:nvPr/>
        </p:nvSpPr>
        <p:spPr>
          <a:xfrm>
            <a:off x="4948551" y="1188992"/>
            <a:ext cx="5714760" cy="1647487"/>
          </a:xfrm>
          <a:prstGeom prst="cloudCallout">
            <a:avLst>
              <a:gd name="adj1" fmla="val -63606"/>
              <a:gd name="adj2" fmla="val 336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b="1" dirty="0"/>
              <a:t>….&lt;Χ&lt;….</a:t>
            </a:r>
          </a:p>
          <a:p>
            <a:pPr algn="ctr"/>
            <a:r>
              <a:rPr lang="el-GR" sz="3600" b="1" dirty="0"/>
              <a:t>(Χ ανάμεσα)</a:t>
            </a:r>
            <a:endParaRPr lang="en-US" sz="36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80007" y="793827"/>
            <a:ext cx="5675537" cy="48079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94" y="143691"/>
            <a:ext cx="539115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76879" y="793534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79" y="793534"/>
                <a:ext cx="60625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333832" y="819660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3832" y="819660"/>
                <a:ext cx="60625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608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0550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/>
          <p:cNvCxnSpPr/>
          <p:nvPr/>
        </p:nvCxnSpPr>
        <p:spPr>
          <a:xfrm>
            <a:off x="1522164" y="853663"/>
            <a:ext cx="5778968" cy="223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311" y="196700"/>
            <a:ext cx="539115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28991" y="475454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/>
              <a:t>[</a:t>
            </a:r>
            <a:r>
              <a:rPr lang="en-US" sz="2400" b="1" dirty="0"/>
              <a:t> 4 , 8 )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29083" y="1242001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Χ≥4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11174" y="1242001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>
                <a:solidFill>
                  <a:srgbClr val="002060"/>
                </a:solidFill>
              </a:rPr>
              <a:t>Χ&lt;8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5192" y="2374115"/>
            <a:ext cx="759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solidFill>
                  <a:srgbClr val="259332"/>
                </a:solidFill>
              </a:rPr>
              <a:t>4≤Χ</a:t>
            </a:r>
            <a:endParaRPr lang="en-US" sz="2600" b="1" dirty="0">
              <a:solidFill>
                <a:srgbClr val="25933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0886" y="2374114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dirty="0">
                <a:solidFill>
                  <a:srgbClr val="002060"/>
                </a:solidFill>
              </a:rPr>
              <a:t>Χ&lt;8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6038" y="3168244"/>
            <a:ext cx="65471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600" b="1" i="1" dirty="0"/>
              <a:t>Χ ανάμεσα στο 4 και στο 8 </a:t>
            </a:r>
            <a:r>
              <a:rPr lang="el-GR" dirty="0"/>
              <a:t>(περιλαμβάνεται μόνο το 4)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761909" y="761221"/>
            <a:ext cx="174812" cy="189345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Callout 8"/>
          <p:cNvSpPr/>
          <p:nvPr/>
        </p:nvSpPr>
        <p:spPr>
          <a:xfrm>
            <a:off x="5815213" y="1308317"/>
            <a:ext cx="5714760" cy="1647487"/>
          </a:xfrm>
          <a:prstGeom prst="cloudCallout">
            <a:avLst>
              <a:gd name="adj1" fmla="val -63606"/>
              <a:gd name="adj2" fmla="val 3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600" b="1" dirty="0"/>
              <a:t>….</a:t>
            </a:r>
            <a:r>
              <a:rPr lang="el-GR" sz="3600" b="1" dirty="0">
                <a:solidFill>
                  <a:srgbClr val="259332"/>
                </a:solidFill>
              </a:rPr>
              <a:t> </a:t>
            </a:r>
            <a:r>
              <a:rPr lang="el-GR" sz="3600" b="1" dirty="0"/>
              <a:t>≤ Χ&lt;….</a:t>
            </a:r>
          </a:p>
          <a:p>
            <a:pPr algn="ctr"/>
            <a:r>
              <a:rPr lang="el-GR" sz="3600" b="1" dirty="0"/>
              <a:t>(Χ ανάμεσα)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127795" y="846543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latin typeface="Cambria Math" panose="02040503050406030204" pitchFamily="18" charset="0"/>
                        </a:rPr>
                        <m:t>−∞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795" y="846543"/>
                <a:ext cx="60625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067709" y="832765"/>
                <a:ext cx="6062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7709" y="832765"/>
                <a:ext cx="60625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633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05508 -0.0004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</TotalTime>
  <Words>251</Words>
  <Application>Microsoft Office PowerPoint</Application>
  <PresentationFormat>Widescreen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Antonis Ktoris</dc:creator>
  <cp:lastModifiedBy>Αντώνης Κτωρής</cp:lastModifiedBy>
  <cp:revision>35</cp:revision>
  <cp:lastPrinted>2017-02-14T19:59:08Z</cp:lastPrinted>
  <dcterms:created xsi:type="dcterms:W3CDTF">2016-02-16T12:15:45Z</dcterms:created>
  <dcterms:modified xsi:type="dcterms:W3CDTF">2021-03-23T07:47:51Z</dcterms:modified>
</cp:coreProperties>
</file>